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5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5" r:id="rId9"/>
    <p:sldId id="276" r:id="rId10"/>
    <p:sldId id="277" r:id="rId11"/>
    <p:sldId id="279" r:id="rId12"/>
    <p:sldId id="280" r:id="rId13"/>
    <p:sldId id="286" r:id="rId14"/>
    <p:sldId id="281" r:id="rId15"/>
    <p:sldId id="287" r:id="rId16"/>
    <p:sldId id="288" r:id="rId17"/>
    <p:sldId id="283" r:id="rId18"/>
    <p:sldId id="289" r:id="rId19"/>
    <p:sldId id="291" r:id="rId20"/>
    <p:sldId id="290" r:id="rId21"/>
  </p:sldIdLst>
  <p:sldSz cx="12192000" cy="6858000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 Cuzic" initials="IC" lastIdx="1" clrIdx="0">
    <p:extLst>
      <p:ext uri="{19B8F6BF-5375-455C-9EA6-DF929625EA0E}">
        <p15:presenceInfo xmlns="" xmlns:p15="http://schemas.microsoft.com/office/powerpoint/2012/main" userId="Ivan Cuzi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15" d="100"/>
          <a:sy n="115" d="100"/>
        </p:scale>
        <p:origin x="-186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E521EC-A432-48C6-BF96-E79E2B50B48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9FACFC4-7CE6-47C5-9078-3E1B47E03EB9}">
      <dgm:prSet/>
      <dgm:spPr/>
      <dgm:t>
        <a:bodyPr/>
        <a:lstStyle/>
        <a:p>
          <a:r>
            <a:rPr lang="en-US"/>
            <a:t>Muhamed, arapski trgovac iz Meke</a:t>
          </a:r>
        </a:p>
      </dgm:t>
    </dgm:pt>
    <dgm:pt modelId="{44255EE7-46CA-4F4A-A902-23BE4E0D92E7}" type="parTrans" cxnId="{7D5CD4F6-55AC-4933-A5FC-47B49DAF9A04}">
      <dgm:prSet/>
      <dgm:spPr/>
      <dgm:t>
        <a:bodyPr/>
        <a:lstStyle/>
        <a:p>
          <a:endParaRPr lang="en-US"/>
        </a:p>
      </dgm:t>
    </dgm:pt>
    <dgm:pt modelId="{1A6884F7-2B33-48B3-9C56-EE05EDCBFD52}" type="sibTrans" cxnId="{7D5CD4F6-55AC-4933-A5FC-47B49DAF9A04}">
      <dgm:prSet/>
      <dgm:spPr/>
      <dgm:t>
        <a:bodyPr/>
        <a:lstStyle/>
        <a:p>
          <a:endParaRPr lang="en-US"/>
        </a:p>
      </dgm:t>
    </dgm:pt>
    <dgm:pt modelId="{9D3166F6-6FB0-43B3-A7C5-0594FB9F70C5}">
      <dgm:prSet/>
      <dgm:spPr/>
      <dgm:t>
        <a:bodyPr/>
        <a:lstStyle/>
        <a:p>
          <a:r>
            <a:rPr lang="en-US" dirty="0"/>
            <a:t>„</a:t>
          </a:r>
          <a:r>
            <a:rPr lang="en-US" dirty="0" err="1"/>
            <a:t>Božji</a:t>
          </a:r>
          <a:r>
            <a:rPr lang="en-US" dirty="0"/>
            <a:t> </a:t>
          </a:r>
          <a:r>
            <a:rPr lang="en-US" dirty="0" err="1"/>
            <a:t>prorok</a:t>
          </a:r>
          <a:r>
            <a:rPr lang="en-US" dirty="0"/>
            <a:t>”, </a:t>
          </a:r>
          <a:r>
            <a:rPr lang="en-US" dirty="0" err="1"/>
            <a:t>objava</a:t>
          </a:r>
          <a:r>
            <a:rPr lang="en-US" dirty="0"/>
            <a:t> </a:t>
          </a:r>
          <a:r>
            <a:rPr lang="en-US" dirty="0" err="1"/>
            <a:t>preko</a:t>
          </a:r>
          <a:r>
            <a:rPr lang="en-US" dirty="0"/>
            <a:t> </a:t>
          </a:r>
          <a:r>
            <a:rPr lang="en-US" dirty="0" err="1"/>
            <a:t>arkanđela</a:t>
          </a:r>
          <a:r>
            <a:rPr lang="en-US" dirty="0"/>
            <a:t> </a:t>
          </a:r>
          <a:r>
            <a:rPr lang="en-US" dirty="0" err="1"/>
            <a:t>Gabrijela</a:t>
          </a:r>
          <a:endParaRPr lang="en-US" dirty="0"/>
        </a:p>
      </dgm:t>
    </dgm:pt>
    <dgm:pt modelId="{FE5F7378-26B9-4CCA-BE22-D499134D40AE}" type="parTrans" cxnId="{1F95A49A-DAB1-4A4A-BA0B-BFEE71948BBB}">
      <dgm:prSet/>
      <dgm:spPr/>
      <dgm:t>
        <a:bodyPr/>
        <a:lstStyle/>
        <a:p>
          <a:endParaRPr lang="en-US"/>
        </a:p>
      </dgm:t>
    </dgm:pt>
    <dgm:pt modelId="{F4B12653-FCB8-4D41-985E-601CC5AAD329}" type="sibTrans" cxnId="{1F95A49A-DAB1-4A4A-BA0B-BFEE71948BBB}">
      <dgm:prSet/>
      <dgm:spPr/>
      <dgm:t>
        <a:bodyPr/>
        <a:lstStyle/>
        <a:p>
          <a:endParaRPr lang="en-US"/>
        </a:p>
      </dgm:t>
    </dgm:pt>
    <dgm:pt modelId="{5C5B6485-AA75-434D-878F-458EF67FB49C}">
      <dgm:prSet/>
      <dgm:spPr/>
      <dgm:t>
        <a:bodyPr/>
        <a:lstStyle/>
        <a:p>
          <a:r>
            <a:rPr lang="en-US" dirty="0"/>
            <a:t>Islam, nova </a:t>
          </a:r>
          <a:r>
            <a:rPr lang="en-US" dirty="0" err="1"/>
            <a:t>jednobožačka</a:t>
          </a:r>
          <a:r>
            <a:rPr lang="en-US" dirty="0"/>
            <a:t> </a:t>
          </a:r>
          <a:r>
            <a:rPr lang="en-US" dirty="0" err="1"/>
            <a:t>religija</a:t>
          </a:r>
          <a:endParaRPr lang="en-US" dirty="0"/>
        </a:p>
      </dgm:t>
    </dgm:pt>
    <dgm:pt modelId="{C3364E73-9A4C-4C8C-A4DD-CB01F4F2163D}" type="parTrans" cxnId="{A6EA7488-AD38-4732-AA6E-206317AA2770}">
      <dgm:prSet/>
      <dgm:spPr/>
      <dgm:t>
        <a:bodyPr/>
        <a:lstStyle/>
        <a:p>
          <a:endParaRPr lang="en-US"/>
        </a:p>
      </dgm:t>
    </dgm:pt>
    <dgm:pt modelId="{3CC3C697-F00E-4140-91EE-1D943F07D2A0}" type="sibTrans" cxnId="{A6EA7488-AD38-4732-AA6E-206317AA2770}">
      <dgm:prSet/>
      <dgm:spPr/>
      <dgm:t>
        <a:bodyPr/>
        <a:lstStyle/>
        <a:p>
          <a:endParaRPr lang="en-US"/>
        </a:p>
      </dgm:t>
    </dgm:pt>
    <dgm:pt modelId="{2CD1039A-BE76-41A0-8DBF-8F0BB9ABC802}">
      <dgm:prSet/>
      <dgm:spPr/>
      <dgm:t>
        <a:bodyPr/>
        <a:lstStyle/>
        <a:p>
          <a:r>
            <a:rPr lang="en-US"/>
            <a:t>Meka, početak širenja islama</a:t>
          </a:r>
        </a:p>
      </dgm:t>
    </dgm:pt>
    <dgm:pt modelId="{BDEFD819-67C2-4C0D-B958-A910379BB9F6}" type="parTrans" cxnId="{24633511-6C00-44FF-80B0-B1BE4B39AC3E}">
      <dgm:prSet/>
      <dgm:spPr/>
      <dgm:t>
        <a:bodyPr/>
        <a:lstStyle/>
        <a:p>
          <a:endParaRPr lang="en-US"/>
        </a:p>
      </dgm:t>
    </dgm:pt>
    <dgm:pt modelId="{45C67DB1-47C1-4857-B0B1-0AFEF7CAB3D0}" type="sibTrans" cxnId="{24633511-6C00-44FF-80B0-B1BE4B39AC3E}">
      <dgm:prSet/>
      <dgm:spPr/>
      <dgm:t>
        <a:bodyPr/>
        <a:lstStyle/>
        <a:p>
          <a:endParaRPr lang="en-US"/>
        </a:p>
      </dgm:t>
    </dgm:pt>
    <dgm:pt modelId="{B7E2A593-5C6A-45E6-AADC-5C96C0C4AC62}">
      <dgm:prSet/>
      <dgm:spPr/>
      <dgm:t>
        <a:bodyPr/>
        <a:lstStyle/>
        <a:p>
          <a:r>
            <a:rPr lang="en-US"/>
            <a:t>Vjera u jednoga svemogućeg boga – Alaha</a:t>
          </a:r>
        </a:p>
      </dgm:t>
    </dgm:pt>
    <dgm:pt modelId="{07797A89-C3A2-49D0-B249-45772E261747}" type="parTrans" cxnId="{233946F7-F361-4669-8798-AB66EB441279}">
      <dgm:prSet/>
      <dgm:spPr/>
      <dgm:t>
        <a:bodyPr/>
        <a:lstStyle/>
        <a:p>
          <a:endParaRPr lang="en-US"/>
        </a:p>
      </dgm:t>
    </dgm:pt>
    <dgm:pt modelId="{F1E1AEE2-13C3-4BBF-B6B9-29344389F181}" type="sibTrans" cxnId="{233946F7-F361-4669-8798-AB66EB441279}">
      <dgm:prSet/>
      <dgm:spPr/>
      <dgm:t>
        <a:bodyPr/>
        <a:lstStyle/>
        <a:p>
          <a:endParaRPr lang="en-US"/>
        </a:p>
      </dgm:t>
    </dgm:pt>
    <dgm:pt modelId="{245CF6CC-EF30-4AF9-B60F-5D7283DCEBAE}">
      <dgm:prSet/>
      <dgm:spPr/>
      <dgm:t>
        <a:bodyPr/>
        <a:lstStyle/>
        <a:p>
          <a:r>
            <a:rPr lang="en-US"/>
            <a:t>Sljedbenici muslimani – „oni koji se predaju”</a:t>
          </a:r>
        </a:p>
      </dgm:t>
    </dgm:pt>
    <dgm:pt modelId="{DDC7EC48-D8C4-4505-A2B2-916A8487C493}" type="parTrans" cxnId="{58062BD0-0EFD-4B2E-A912-EAD3460DE6F6}">
      <dgm:prSet/>
      <dgm:spPr/>
      <dgm:t>
        <a:bodyPr/>
        <a:lstStyle/>
        <a:p>
          <a:endParaRPr lang="en-US"/>
        </a:p>
      </dgm:t>
    </dgm:pt>
    <dgm:pt modelId="{66902E81-9C4E-4393-ABE9-A2D82BA10064}" type="sibTrans" cxnId="{58062BD0-0EFD-4B2E-A912-EAD3460DE6F6}">
      <dgm:prSet/>
      <dgm:spPr/>
      <dgm:t>
        <a:bodyPr/>
        <a:lstStyle/>
        <a:p>
          <a:endParaRPr lang="en-US"/>
        </a:p>
      </dgm:t>
    </dgm:pt>
    <dgm:pt modelId="{F856E5EB-5A09-45E6-986E-348CC32E8DDB}">
      <dgm:prSet/>
      <dgm:spPr/>
      <dgm:t>
        <a:bodyPr/>
        <a:lstStyle/>
        <a:p>
          <a:r>
            <a:rPr lang="en-US"/>
            <a:t>Kur´an, sveta knjiga</a:t>
          </a:r>
        </a:p>
      </dgm:t>
    </dgm:pt>
    <dgm:pt modelId="{B53893C0-61ED-46E8-AE20-E20233AA6A75}" type="parTrans" cxnId="{290CE538-CB89-46C5-938C-CB3BA36CE28F}">
      <dgm:prSet/>
      <dgm:spPr/>
      <dgm:t>
        <a:bodyPr/>
        <a:lstStyle/>
        <a:p>
          <a:endParaRPr lang="en-US"/>
        </a:p>
      </dgm:t>
    </dgm:pt>
    <dgm:pt modelId="{B3DA84DB-1DDF-4A73-9EAC-043E3A6544B1}" type="sibTrans" cxnId="{290CE538-CB89-46C5-938C-CB3BA36CE28F}">
      <dgm:prSet/>
      <dgm:spPr/>
      <dgm:t>
        <a:bodyPr/>
        <a:lstStyle/>
        <a:p>
          <a:endParaRPr lang="en-US"/>
        </a:p>
      </dgm:t>
    </dgm:pt>
    <dgm:pt modelId="{AA027500-7298-4E1E-96C1-3B7408FA9D6A}" type="pres">
      <dgm:prSet presAssocID="{71E521EC-A432-48C6-BF96-E79E2B50B4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62C227C-1774-4D06-85C5-63C9BA341BBA}" type="pres">
      <dgm:prSet presAssocID="{19FACFC4-7CE6-47C5-9078-3E1B47E03EB9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6C2073F-E577-4D61-93C7-C00C2436A562}" type="pres">
      <dgm:prSet presAssocID="{1A6884F7-2B33-48B3-9C56-EE05EDCBFD52}" presName="spacer" presStyleCnt="0"/>
      <dgm:spPr/>
    </dgm:pt>
    <dgm:pt modelId="{AEAD369C-7D76-4439-B077-877D5AC121DE}" type="pres">
      <dgm:prSet presAssocID="{9D3166F6-6FB0-43B3-A7C5-0594FB9F70C5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1A61D79-F292-4CE5-8DAF-52FF1CEF70BD}" type="pres">
      <dgm:prSet presAssocID="{F4B12653-FCB8-4D41-985E-601CC5AAD329}" presName="spacer" presStyleCnt="0"/>
      <dgm:spPr/>
    </dgm:pt>
    <dgm:pt modelId="{EF3F4DDB-1477-4C63-8BC1-6B7F689DB82A}" type="pres">
      <dgm:prSet presAssocID="{5C5B6485-AA75-434D-878F-458EF67FB49C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B28D010-6F19-44EB-AB31-D6EC731D9776}" type="pres">
      <dgm:prSet presAssocID="{3CC3C697-F00E-4140-91EE-1D943F07D2A0}" presName="spacer" presStyleCnt="0"/>
      <dgm:spPr/>
    </dgm:pt>
    <dgm:pt modelId="{7863EE50-CCC8-4CF3-BCF0-998E04ACE138}" type="pres">
      <dgm:prSet presAssocID="{2CD1039A-BE76-41A0-8DBF-8F0BB9ABC802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A4E7232-3DB6-4C21-B651-DEE88083D620}" type="pres">
      <dgm:prSet presAssocID="{45C67DB1-47C1-4857-B0B1-0AFEF7CAB3D0}" presName="spacer" presStyleCnt="0"/>
      <dgm:spPr/>
    </dgm:pt>
    <dgm:pt modelId="{9F6269A2-D9F4-4B3A-8B6E-08491CC00949}" type="pres">
      <dgm:prSet presAssocID="{B7E2A593-5C6A-45E6-AADC-5C96C0C4AC62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24FC59E-4CD7-4961-A13E-9FAC97899F5E}" type="pres">
      <dgm:prSet presAssocID="{F1E1AEE2-13C3-4BBF-B6B9-29344389F181}" presName="spacer" presStyleCnt="0"/>
      <dgm:spPr/>
    </dgm:pt>
    <dgm:pt modelId="{9CFD223D-A7A8-4F17-B43A-AC2C3A2D97F1}" type="pres">
      <dgm:prSet presAssocID="{245CF6CC-EF30-4AF9-B60F-5D7283DCEBAE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30B0907-AA34-4D37-902A-68944F33E718}" type="pres">
      <dgm:prSet presAssocID="{66902E81-9C4E-4393-ABE9-A2D82BA10064}" presName="spacer" presStyleCnt="0"/>
      <dgm:spPr/>
    </dgm:pt>
    <dgm:pt modelId="{4E0475EB-C6CA-465C-8241-FE71A8C0867D}" type="pres">
      <dgm:prSet presAssocID="{F856E5EB-5A09-45E6-986E-348CC32E8DDB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F1D0DBB-4C1B-4E72-9A21-D730CC8785B4}" type="presOf" srcId="{B7E2A593-5C6A-45E6-AADC-5C96C0C4AC62}" destId="{9F6269A2-D9F4-4B3A-8B6E-08491CC00949}" srcOrd="0" destOrd="0" presId="urn:microsoft.com/office/officeart/2005/8/layout/vList2"/>
    <dgm:cxn modelId="{FEFEB602-4D6A-4B4D-9810-E5500F912227}" type="presOf" srcId="{19FACFC4-7CE6-47C5-9078-3E1B47E03EB9}" destId="{C62C227C-1774-4D06-85C5-63C9BA341BBA}" srcOrd="0" destOrd="0" presId="urn:microsoft.com/office/officeart/2005/8/layout/vList2"/>
    <dgm:cxn modelId="{A6EA7488-AD38-4732-AA6E-206317AA2770}" srcId="{71E521EC-A432-48C6-BF96-E79E2B50B48A}" destId="{5C5B6485-AA75-434D-878F-458EF67FB49C}" srcOrd="2" destOrd="0" parTransId="{C3364E73-9A4C-4C8C-A4DD-CB01F4F2163D}" sibTransId="{3CC3C697-F00E-4140-91EE-1D943F07D2A0}"/>
    <dgm:cxn modelId="{1F95A49A-DAB1-4A4A-BA0B-BFEE71948BBB}" srcId="{71E521EC-A432-48C6-BF96-E79E2B50B48A}" destId="{9D3166F6-6FB0-43B3-A7C5-0594FB9F70C5}" srcOrd="1" destOrd="0" parTransId="{FE5F7378-26B9-4CCA-BE22-D499134D40AE}" sibTransId="{F4B12653-FCB8-4D41-985E-601CC5AAD329}"/>
    <dgm:cxn modelId="{9E704AE2-6991-4E27-840E-8A99DA197DA5}" type="presOf" srcId="{245CF6CC-EF30-4AF9-B60F-5D7283DCEBAE}" destId="{9CFD223D-A7A8-4F17-B43A-AC2C3A2D97F1}" srcOrd="0" destOrd="0" presId="urn:microsoft.com/office/officeart/2005/8/layout/vList2"/>
    <dgm:cxn modelId="{290CE538-CB89-46C5-938C-CB3BA36CE28F}" srcId="{71E521EC-A432-48C6-BF96-E79E2B50B48A}" destId="{F856E5EB-5A09-45E6-986E-348CC32E8DDB}" srcOrd="6" destOrd="0" parTransId="{B53893C0-61ED-46E8-AE20-E20233AA6A75}" sibTransId="{B3DA84DB-1DDF-4A73-9EAC-043E3A6544B1}"/>
    <dgm:cxn modelId="{58062BD0-0EFD-4B2E-A912-EAD3460DE6F6}" srcId="{71E521EC-A432-48C6-BF96-E79E2B50B48A}" destId="{245CF6CC-EF30-4AF9-B60F-5D7283DCEBAE}" srcOrd="5" destOrd="0" parTransId="{DDC7EC48-D8C4-4505-A2B2-916A8487C493}" sibTransId="{66902E81-9C4E-4393-ABE9-A2D82BA10064}"/>
    <dgm:cxn modelId="{7F11FD4D-C6B3-4558-A24E-A6EEBC41F4C3}" type="presOf" srcId="{F856E5EB-5A09-45E6-986E-348CC32E8DDB}" destId="{4E0475EB-C6CA-465C-8241-FE71A8C0867D}" srcOrd="0" destOrd="0" presId="urn:microsoft.com/office/officeart/2005/8/layout/vList2"/>
    <dgm:cxn modelId="{F379FB8E-18F0-4E8B-B77D-79FA48D82777}" type="presOf" srcId="{2CD1039A-BE76-41A0-8DBF-8F0BB9ABC802}" destId="{7863EE50-CCC8-4CF3-BCF0-998E04ACE138}" srcOrd="0" destOrd="0" presId="urn:microsoft.com/office/officeart/2005/8/layout/vList2"/>
    <dgm:cxn modelId="{ABBC2CE9-36F3-41F3-BAD0-C9574836D00C}" type="presOf" srcId="{71E521EC-A432-48C6-BF96-E79E2B50B48A}" destId="{AA027500-7298-4E1E-96C1-3B7408FA9D6A}" srcOrd="0" destOrd="0" presId="urn:microsoft.com/office/officeart/2005/8/layout/vList2"/>
    <dgm:cxn modelId="{3BDEDA7F-9968-4214-8CD7-0E9CCE58911A}" type="presOf" srcId="{5C5B6485-AA75-434D-878F-458EF67FB49C}" destId="{EF3F4DDB-1477-4C63-8BC1-6B7F689DB82A}" srcOrd="0" destOrd="0" presId="urn:microsoft.com/office/officeart/2005/8/layout/vList2"/>
    <dgm:cxn modelId="{233946F7-F361-4669-8798-AB66EB441279}" srcId="{71E521EC-A432-48C6-BF96-E79E2B50B48A}" destId="{B7E2A593-5C6A-45E6-AADC-5C96C0C4AC62}" srcOrd="4" destOrd="0" parTransId="{07797A89-C3A2-49D0-B249-45772E261747}" sibTransId="{F1E1AEE2-13C3-4BBF-B6B9-29344389F181}"/>
    <dgm:cxn modelId="{D66AF9F6-4163-4B30-A73D-A7D061532614}" type="presOf" srcId="{9D3166F6-6FB0-43B3-A7C5-0594FB9F70C5}" destId="{AEAD369C-7D76-4439-B077-877D5AC121DE}" srcOrd="0" destOrd="0" presId="urn:microsoft.com/office/officeart/2005/8/layout/vList2"/>
    <dgm:cxn modelId="{24633511-6C00-44FF-80B0-B1BE4B39AC3E}" srcId="{71E521EC-A432-48C6-BF96-E79E2B50B48A}" destId="{2CD1039A-BE76-41A0-8DBF-8F0BB9ABC802}" srcOrd="3" destOrd="0" parTransId="{BDEFD819-67C2-4C0D-B958-A910379BB9F6}" sibTransId="{45C67DB1-47C1-4857-B0B1-0AFEF7CAB3D0}"/>
    <dgm:cxn modelId="{7D5CD4F6-55AC-4933-A5FC-47B49DAF9A04}" srcId="{71E521EC-A432-48C6-BF96-E79E2B50B48A}" destId="{19FACFC4-7CE6-47C5-9078-3E1B47E03EB9}" srcOrd="0" destOrd="0" parTransId="{44255EE7-46CA-4F4A-A902-23BE4E0D92E7}" sibTransId="{1A6884F7-2B33-48B3-9C56-EE05EDCBFD52}"/>
    <dgm:cxn modelId="{159204EE-C153-422E-A5DA-1D87835B4797}" type="presParOf" srcId="{AA027500-7298-4E1E-96C1-3B7408FA9D6A}" destId="{C62C227C-1774-4D06-85C5-63C9BA341BBA}" srcOrd="0" destOrd="0" presId="urn:microsoft.com/office/officeart/2005/8/layout/vList2"/>
    <dgm:cxn modelId="{20B4B231-CD57-4EE0-BF47-2ECA4D63777C}" type="presParOf" srcId="{AA027500-7298-4E1E-96C1-3B7408FA9D6A}" destId="{86C2073F-E577-4D61-93C7-C00C2436A562}" srcOrd="1" destOrd="0" presId="urn:microsoft.com/office/officeart/2005/8/layout/vList2"/>
    <dgm:cxn modelId="{AB001845-CCD2-4528-8196-A017D834E9A1}" type="presParOf" srcId="{AA027500-7298-4E1E-96C1-3B7408FA9D6A}" destId="{AEAD369C-7D76-4439-B077-877D5AC121DE}" srcOrd="2" destOrd="0" presId="urn:microsoft.com/office/officeart/2005/8/layout/vList2"/>
    <dgm:cxn modelId="{01903C34-0087-470E-A19B-07D92EA73F23}" type="presParOf" srcId="{AA027500-7298-4E1E-96C1-3B7408FA9D6A}" destId="{F1A61D79-F292-4CE5-8DAF-52FF1CEF70BD}" srcOrd="3" destOrd="0" presId="urn:microsoft.com/office/officeart/2005/8/layout/vList2"/>
    <dgm:cxn modelId="{9B5B31BD-AB79-421B-9188-5E74651F4305}" type="presParOf" srcId="{AA027500-7298-4E1E-96C1-3B7408FA9D6A}" destId="{EF3F4DDB-1477-4C63-8BC1-6B7F689DB82A}" srcOrd="4" destOrd="0" presId="urn:microsoft.com/office/officeart/2005/8/layout/vList2"/>
    <dgm:cxn modelId="{86C9345B-2436-421A-A4B6-CD8B227349DD}" type="presParOf" srcId="{AA027500-7298-4E1E-96C1-3B7408FA9D6A}" destId="{FB28D010-6F19-44EB-AB31-D6EC731D9776}" srcOrd="5" destOrd="0" presId="urn:microsoft.com/office/officeart/2005/8/layout/vList2"/>
    <dgm:cxn modelId="{A061C5D6-47DE-4DF4-962B-DF07B7824220}" type="presParOf" srcId="{AA027500-7298-4E1E-96C1-3B7408FA9D6A}" destId="{7863EE50-CCC8-4CF3-BCF0-998E04ACE138}" srcOrd="6" destOrd="0" presId="urn:microsoft.com/office/officeart/2005/8/layout/vList2"/>
    <dgm:cxn modelId="{E3233C30-65A8-4757-9498-F0EE7FD7428D}" type="presParOf" srcId="{AA027500-7298-4E1E-96C1-3B7408FA9D6A}" destId="{AA4E7232-3DB6-4C21-B651-DEE88083D620}" srcOrd="7" destOrd="0" presId="urn:microsoft.com/office/officeart/2005/8/layout/vList2"/>
    <dgm:cxn modelId="{74BB7513-2634-45B3-A900-8B8B9A3FAE9B}" type="presParOf" srcId="{AA027500-7298-4E1E-96C1-3B7408FA9D6A}" destId="{9F6269A2-D9F4-4B3A-8B6E-08491CC00949}" srcOrd="8" destOrd="0" presId="urn:microsoft.com/office/officeart/2005/8/layout/vList2"/>
    <dgm:cxn modelId="{AEDC032E-2184-465D-AC5C-3A6140499556}" type="presParOf" srcId="{AA027500-7298-4E1E-96C1-3B7408FA9D6A}" destId="{024FC59E-4CD7-4961-A13E-9FAC97899F5E}" srcOrd="9" destOrd="0" presId="urn:microsoft.com/office/officeart/2005/8/layout/vList2"/>
    <dgm:cxn modelId="{1BDD615A-F39E-4ABF-A8E1-4F050F3205A1}" type="presParOf" srcId="{AA027500-7298-4E1E-96C1-3B7408FA9D6A}" destId="{9CFD223D-A7A8-4F17-B43A-AC2C3A2D97F1}" srcOrd="10" destOrd="0" presId="urn:microsoft.com/office/officeart/2005/8/layout/vList2"/>
    <dgm:cxn modelId="{967057CD-87ED-4717-9FF7-9F23DF161188}" type="presParOf" srcId="{AA027500-7298-4E1E-96C1-3B7408FA9D6A}" destId="{B30B0907-AA34-4D37-902A-68944F33E718}" srcOrd="11" destOrd="0" presId="urn:microsoft.com/office/officeart/2005/8/layout/vList2"/>
    <dgm:cxn modelId="{C3DD7C4E-2017-423E-A6A8-40C9469A3113}" type="presParOf" srcId="{AA027500-7298-4E1E-96C1-3B7408FA9D6A}" destId="{4E0475EB-C6CA-465C-8241-FE71A8C0867D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391639C-7275-4B38-A14D-EE3C59548D7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7F9D6C4-C864-4486-910B-AA1C2D7CAF7D}">
      <dgm:prSet/>
      <dgm:spPr/>
      <dgm:t>
        <a:bodyPr/>
        <a:lstStyle/>
        <a:p>
          <a:r>
            <a:rPr lang="hr-HR"/>
            <a:t>Kršćani i židovi – status „zaštićenih”:</a:t>
          </a:r>
          <a:endParaRPr lang="en-US"/>
        </a:p>
      </dgm:t>
    </dgm:pt>
    <dgm:pt modelId="{CC806CF7-6861-42E1-BC91-C9ACA2D64C37}" type="parTrans" cxnId="{8ECA59B5-9D68-406F-92A8-3C5ABA9E7B1A}">
      <dgm:prSet/>
      <dgm:spPr/>
      <dgm:t>
        <a:bodyPr/>
        <a:lstStyle/>
        <a:p>
          <a:endParaRPr lang="en-US"/>
        </a:p>
      </dgm:t>
    </dgm:pt>
    <dgm:pt modelId="{2595566E-E1EF-4B5B-893E-EE4495CC9E02}" type="sibTrans" cxnId="{8ECA59B5-9D68-406F-92A8-3C5ABA9E7B1A}">
      <dgm:prSet/>
      <dgm:spPr/>
      <dgm:t>
        <a:bodyPr/>
        <a:lstStyle/>
        <a:p>
          <a:endParaRPr lang="en-US"/>
        </a:p>
      </dgm:t>
    </dgm:pt>
    <dgm:pt modelId="{4F54BAA6-4FBA-4C98-A7C4-411B980C90F1}">
      <dgm:prSet/>
      <dgm:spPr/>
      <dgm:t>
        <a:bodyPr/>
        <a:lstStyle/>
        <a:p>
          <a:r>
            <a:rPr lang="hr-HR" dirty="0"/>
            <a:t>- mogli zadržati imanja</a:t>
          </a:r>
          <a:endParaRPr lang="en-US" dirty="0"/>
        </a:p>
      </dgm:t>
    </dgm:pt>
    <dgm:pt modelId="{152C5B9E-EB9A-42B4-8693-EFFCE431E122}" type="parTrans" cxnId="{3B276050-CA69-42EA-BF6E-EA479EE39CF2}">
      <dgm:prSet/>
      <dgm:spPr/>
      <dgm:t>
        <a:bodyPr/>
        <a:lstStyle/>
        <a:p>
          <a:endParaRPr lang="en-US"/>
        </a:p>
      </dgm:t>
    </dgm:pt>
    <dgm:pt modelId="{10D977C7-852C-46E1-BA4B-BC50A19AF4EB}" type="sibTrans" cxnId="{3B276050-CA69-42EA-BF6E-EA479EE39CF2}">
      <dgm:prSet/>
      <dgm:spPr/>
      <dgm:t>
        <a:bodyPr/>
        <a:lstStyle/>
        <a:p>
          <a:endParaRPr lang="en-US"/>
        </a:p>
      </dgm:t>
    </dgm:pt>
    <dgm:pt modelId="{C670B193-B92B-4518-AFD3-06CA963A6350}">
      <dgm:prSet/>
      <dgm:spPr/>
      <dgm:t>
        <a:bodyPr/>
        <a:lstStyle/>
        <a:p>
          <a:r>
            <a:rPr lang="hr-HR" dirty="0"/>
            <a:t>- imali mjesta za vjerske obrede</a:t>
          </a:r>
          <a:endParaRPr lang="en-US" dirty="0"/>
        </a:p>
      </dgm:t>
    </dgm:pt>
    <dgm:pt modelId="{35C09C48-2099-4238-A233-EA517FA7BB53}" type="parTrans" cxnId="{8D627973-B892-4B17-B017-BC1127271B84}">
      <dgm:prSet/>
      <dgm:spPr/>
      <dgm:t>
        <a:bodyPr/>
        <a:lstStyle/>
        <a:p>
          <a:endParaRPr lang="en-US"/>
        </a:p>
      </dgm:t>
    </dgm:pt>
    <dgm:pt modelId="{40581EF1-D3B9-4AB1-87D7-056F720BE0C3}" type="sibTrans" cxnId="{8D627973-B892-4B17-B017-BC1127271B84}">
      <dgm:prSet/>
      <dgm:spPr/>
      <dgm:t>
        <a:bodyPr/>
        <a:lstStyle/>
        <a:p>
          <a:endParaRPr lang="en-US"/>
        </a:p>
      </dgm:t>
    </dgm:pt>
    <dgm:pt modelId="{15172BCE-CB66-4923-AF9D-0232571F8003}">
      <dgm:prSet/>
      <dgm:spPr/>
      <dgm:t>
        <a:bodyPr/>
        <a:lstStyle/>
        <a:p>
          <a:r>
            <a:rPr lang="hr-HR" dirty="0"/>
            <a:t>- imali svoje sudove</a:t>
          </a:r>
          <a:endParaRPr lang="en-US" dirty="0"/>
        </a:p>
      </dgm:t>
    </dgm:pt>
    <dgm:pt modelId="{E72FEF19-B17A-4925-8875-4FCA4A62255F}" type="parTrans" cxnId="{8742B386-9E15-4943-8E00-346B31883203}">
      <dgm:prSet/>
      <dgm:spPr/>
      <dgm:t>
        <a:bodyPr/>
        <a:lstStyle/>
        <a:p>
          <a:endParaRPr lang="en-US"/>
        </a:p>
      </dgm:t>
    </dgm:pt>
    <dgm:pt modelId="{2E206556-262F-43BF-8EB6-01E525E94926}" type="sibTrans" cxnId="{8742B386-9E15-4943-8E00-346B31883203}">
      <dgm:prSet/>
      <dgm:spPr/>
      <dgm:t>
        <a:bodyPr/>
        <a:lstStyle/>
        <a:p>
          <a:endParaRPr lang="en-US"/>
        </a:p>
      </dgm:t>
    </dgm:pt>
    <dgm:pt modelId="{6FF5CBAD-5FC7-439C-BE81-E4F848AD8F5F}">
      <dgm:prSet/>
      <dgm:spPr/>
      <dgm:t>
        <a:bodyPr/>
        <a:lstStyle/>
        <a:p>
          <a:r>
            <a:rPr lang="hr-HR" dirty="0"/>
            <a:t>- imali predstavnike u novoj vlasti</a:t>
          </a:r>
          <a:endParaRPr lang="en-US" dirty="0"/>
        </a:p>
      </dgm:t>
    </dgm:pt>
    <dgm:pt modelId="{23E4C75E-DD6A-4538-B401-C3B50C4771F4}" type="parTrans" cxnId="{478DDA5E-1D25-43DE-89DE-98A731129E72}">
      <dgm:prSet/>
      <dgm:spPr/>
      <dgm:t>
        <a:bodyPr/>
        <a:lstStyle/>
        <a:p>
          <a:endParaRPr lang="en-US"/>
        </a:p>
      </dgm:t>
    </dgm:pt>
    <dgm:pt modelId="{A58BC6D1-14B9-43CB-ABF6-7671A3233F24}" type="sibTrans" cxnId="{478DDA5E-1D25-43DE-89DE-98A731129E72}">
      <dgm:prSet/>
      <dgm:spPr/>
      <dgm:t>
        <a:bodyPr/>
        <a:lstStyle/>
        <a:p>
          <a:endParaRPr lang="en-US"/>
        </a:p>
      </dgm:t>
    </dgm:pt>
    <dgm:pt modelId="{8072CBDD-B3B3-4115-812C-7B84536A9E54}" type="pres">
      <dgm:prSet presAssocID="{A391639C-7275-4B38-A14D-EE3C59548D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D944185-510E-4BBA-95B9-B9A4A7741E5F}" type="pres">
      <dgm:prSet presAssocID="{57F9D6C4-C864-4486-910B-AA1C2D7CAF7D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1EF6553-5045-4679-913E-A21F14C06688}" type="pres">
      <dgm:prSet presAssocID="{2595566E-E1EF-4B5B-893E-EE4495CC9E02}" presName="spacer" presStyleCnt="0"/>
      <dgm:spPr/>
    </dgm:pt>
    <dgm:pt modelId="{857807C7-3F81-4E77-A962-268207F74A4A}" type="pres">
      <dgm:prSet presAssocID="{4F54BAA6-4FBA-4C98-A7C4-411B980C90F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DABC556-3D9F-485B-B323-1CC6D3EA6B5F}" type="pres">
      <dgm:prSet presAssocID="{10D977C7-852C-46E1-BA4B-BC50A19AF4EB}" presName="spacer" presStyleCnt="0"/>
      <dgm:spPr/>
    </dgm:pt>
    <dgm:pt modelId="{D3ECABD4-8B9C-4676-9B71-326A41E6697D}" type="pres">
      <dgm:prSet presAssocID="{C670B193-B92B-4518-AFD3-06CA963A635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8C1A16C-27B1-4BCA-AA93-40A060CB6059}" type="pres">
      <dgm:prSet presAssocID="{40581EF1-D3B9-4AB1-87D7-056F720BE0C3}" presName="spacer" presStyleCnt="0"/>
      <dgm:spPr/>
    </dgm:pt>
    <dgm:pt modelId="{1DE944B6-42BD-4A7E-9B5D-CBEEC30FF7F9}" type="pres">
      <dgm:prSet presAssocID="{15172BCE-CB66-4923-AF9D-0232571F800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19BF609-52EE-4B95-9AE3-DC80944F1989}" type="pres">
      <dgm:prSet presAssocID="{2E206556-262F-43BF-8EB6-01E525E94926}" presName="spacer" presStyleCnt="0"/>
      <dgm:spPr/>
    </dgm:pt>
    <dgm:pt modelId="{C1D61F7E-BF4B-495B-A29B-43DBC436F2F7}" type="pres">
      <dgm:prSet presAssocID="{6FF5CBAD-5FC7-439C-BE81-E4F848AD8F5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478DDA5E-1D25-43DE-89DE-98A731129E72}" srcId="{A391639C-7275-4B38-A14D-EE3C59548D7D}" destId="{6FF5CBAD-5FC7-439C-BE81-E4F848AD8F5F}" srcOrd="4" destOrd="0" parTransId="{23E4C75E-DD6A-4538-B401-C3B50C4771F4}" sibTransId="{A58BC6D1-14B9-43CB-ABF6-7671A3233F24}"/>
    <dgm:cxn modelId="{6AAB6218-30A2-46B2-A453-91EBFA6FC07A}" type="presOf" srcId="{6FF5CBAD-5FC7-439C-BE81-E4F848AD8F5F}" destId="{C1D61F7E-BF4B-495B-A29B-43DBC436F2F7}" srcOrd="0" destOrd="0" presId="urn:microsoft.com/office/officeart/2005/8/layout/vList2"/>
    <dgm:cxn modelId="{8ECA59B5-9D68-406F-92A8-3C5ABA9E7B1A}" srcId="{A391639C-7275-4B38-A14D-EE3C59548D7D}" destId="{57F9D6C4-C864-4486-910B-AA1C2D7CAF7D}" srcOrd="0" destOrd="0" parTransId="{CC806CF7-6861-42E1-BC91-C9ACA2D64C37}" sibTransId="{2595566E-E1EF-4B5B-893E-EE4495CC9E02}"/>
    <dgm:cxn modelId="{DBA60EC1-9CC8-414A-AB1E-004789873CB1}" type="presOf" srcId="{15172BCE-CB66-4923-AF9D-0232571F8003}" destId="{1DE944B6-42BD-4A7E-9B5D-CBEEC30FF7F9}" srcOrd="0" destOrd="0" presId="urn:microsoft.com/office/officeart/2005/8/layout/vList2"/>
    <dgm:cxn modelId="{55EB3C6F-4742-4656-9F95-8B5E2C01DEC5}" type="presOf" srcId="{C670B193-B92B-4518-AFD3-06CA963A6350}" destId="{D3ECABD4-8B9C-4676-9B71-326A41E6697D}" srcOrd="0" destOrd="0" presId="urn:microsoft.com/office/officeart/2005/8/layout/vList2"/>
    <dgm:cxn modelId="{61CB3C34-C252-4521-B285-18C244B9906F}" type="presOf" srcId="{4F54BAA6-4FBA-4C98-A7C4-411B980C90F1}" destId="{857807C7-3F81-4E77-A962-268207F74A4A}" srcOrd="0" destOrd="0" presId="urn:microsoft.com/office/officeart/2005/8/layout/vList2"/>
    <dgm:cxn modelId="{8742B386-9E15-4943-8E00-346B31883203}" srcId="{A391639C-7275-4B38-A14D-EE3C59548D7D}" destId="{15172BCE-CB66-4923-AF9D-0232571F8003}" srcOrd="3" destOrd="0" parTransId="{E72FEF19-B17A-4925-8875-4FCA4A62255F}" sibTransId="{2E206556-262F-43BF-8EB6-01E525E94926}"/>
    <dgm:cxn modelId="{7337AFD2-964C-4AB1-8693-4119336B0475}" type="presOf" srcId="{A391639C-7275-4B38-A14D-EE3C59548D7D}" destId="{8072CBDD-B3B3-4115-812C-7B84536A9E54}" srcOrd="0" destOrd="0" presId="urn:microsoft.com/office/officeart/2005/8/layout/vList2"/>
    <dgm:cxn modelId="{3B276050-CA69-42EA-BF6E-EA479EE39CF2}" srcId="{A391639C-7275-4B38-A14D-EE3C59548D7D}" destId="{4F54BAA6-4FBA-4C98-A7C4-411B980C90F1}" srcOrd="1" destOrd="0" parTransId="{152C5B9E-EB9A-42B4-8693-EFFCE431E122}" sibTransId="{10D977C7-852C-46E1-BA4B-BC50A19AF4EB}"/>
    <dgm:cxn modelId="{8D627973-B892-4B17-B017-BC1127271B84}" srcId="{A391639C-7275-4B38-A14D-EE3C59548D7D}" destId="{C670B193-B92B-4518-AFD3-06CA963A6350}" srcOrd="2" destOrd="0" parTransId="{35C09C48-2099-4238-A233-EA517FA7BB53}" sibTransId="{40581EF1-D3B9-4AB1-87D7-056F720BE0C3}"/>
    <dgm:cxn modelId="{2F6DF085-11FF-49B6-9481-ADCA4254EAAE}" type="presOf" srcId="{57F9D6C4-C864-4486-910B-AA1C2D7CAF7D}" destId="{8D944185-510E-4BBA-95B9-B9A4A7741E5F}" srcOrd="0" destOrd="0" presId="urn:microsoft.com/office/officeart/2005/8/layout/vList2"/>
    <dgm:cxn modelId="{23D7191B-1734-4CCB-9FB3-84779BFE4441}" type="presParOf" srcId="{8072CBDD-B3B3-4115-812C-7B84536A9E54}" destId="{8D944185-510E-4BBA-95B9-B9A4A7741E5F}" srcOrd="0" destOrd="0" presId="urn:microsoft.com/office/officeart/2005/8/layout/vList2"/>
    <dgm:cxn modelId="{68BB94C1-8ED5-4FDB-957B-93065F208183}" type="presParOf" srcId="{8072CBDD-B3B3-4115-812C-7B84536A9E54}" destId="{C1EF6553-5045-4679-913E-A21F14C06688}" srcOrd="1" destOrd="0" presId="urn:microsoft.com/office/officeart/2005/8/layout/vList2"/>
    <dgm:cxn modelId="{B5B18EB0-F872-4B61-BD09-9B6C8FD3CB22}" type="presParOf" srcId="{8072CBDD-B3B3-4115-812C-7B84536A9E54}" destId="{857807C7-3F81-4E77-A962-268207F74A4A}" srcOrd="2" destOrd="0" presId="urn:microsoft.com/office/officeart/2005/8/layout/vList2"/>
    <dgm:cxn modelId="{DC254010-66E8-4E72-8D88-744DFFCF9649}" type="presParOf" srcId="{8072CBDD-B3B3-4115-812C-7B84536A9E54}" destId="{3DABC556-3D9F-485B-B323-1CC6D3EA6B5F}" srcOrd="3" destOrd="0" presId="urn:microsoft.com/office/officeart/2005/8/layout/vList2"/>
    <dgm:cxn modelId="{DD9C3561-9D36-4454-9160-79397BDD7116}" type="presParOf" srcId="{8072CBDD-B3B3-4115-812C-7B84536A9E54}" destId="{D3ECABD4-8B9C-4676-9B71-326A41E6697D}" srcOrd="4" destOrd="0" presId="urn:microsoft.com/office/officeart/2005/8/layout/vList2"/>
    <dgm:cxn modelId="{229F68E9-D693-4C8F-892F-37195D299C24}" type="presParOf" srcId="{8072CBDD-B3B3-4115-812C-7B84536A9E54}" destId="{48C1A16C-27B1-4BCA-AA93-40A060CB6059}" srcOrd="5" destOrd="0" presId="urn:microsoft.com/office/officeart/2005/8/layout/vList2"/>
    <dgm:cxn modelId="{E0E7FC6A-7774-4263-9EF1-C5BCEBB89206}" type="presParOf" srcId="{8072CBDD-B3B3-4115-812C-7B84536A9E54}" destId="{1DE944B6-42BD-4A7E-9B5D-CBEEC30FF7F9}" srcOrd="6" destOrd="0" presId="urn:microsoft.com/office/officeart/2005/8/layout/vList2"/>
    <dgm:cxn modelId="{A489CC5B-0B33-414C-81CB-50A82511F35D}" type="presParOf" srcId="{8072CBDD-B3B3-4115-812C-7B84536A9E54}" destId="{519BF609-52EE-4B95-9AE3-DC80944F1989}" srcOrd="7" destOrd="0" presId="urn:microsoft.com/office/officeart/2005/8/layout/vList2"/>
    <dgm:cxn modelId="{572172FA-8749-46D6-8B8A-890DC28D1C71}" type="presParOf" srcId="{8072CBDD-B3B3-4115-812C-7B84536A9E54}" destId="{C1D61F7E-BF4B-495B-A29B-43DBC436F2F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E4687B5-1E5F-411D-92F3-E019A2992E7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89549B8-0A5E-4566-864F-2FC860AEC1C4}">
      <dgm:prSet custT="1"/>
      <dgm:spPr/>
      <dgm:t>
        <a:bodyPr/>
        <a:lstStyle/>
        <a:p>
          <a:r>
            <a:rPr lang="hr-HR" sz="2400" dirty="0"/>
            <a:t>Arapski jezik službeni na pokorenim područjima</a:t>
          </a:r>
          <a:endParaRPr lang="en-US" sz="2400" dirty="0"/>
        </a:p>
      </dgm:t>
    </dgm:pt>
    <dgm:pt modelId="{79FAF931-2AD3-4091-B59F-1B9FC4231FFD}" type="parTrans" cxnId="{959DA807-0690-40F7-A01A-F17BF194F15B}">
      <dgm:prSet/>
      <dgm:spPr/>
      <dgm:t>
        <a:bodyPr/>
        <a:lstStyle/>
        <a:p>
          <a:endParaRPr lang="en-US"/>
        </a:p>
      </dgm:t>
    </dgm:pt>
    <dgm:pt modelId="{D9BAF619-C075-4775-AE3E-2AD4F4660B9B}" type="sibTrans" cxnId="{959DA807-0690-40F7-A01A-F17BF194F15B}">
      <dgm:prSet/>
      <dgm:spPr/>
      <dgm:t>
        <a:bodyPr/>
        <a:lstStyle/>
        <a:p>
          <a:endParaRPr lang="en-US"/>
        </a:p>
      </dgm:t>
    </dgm:pt>
    <dgm:pt modelId="{2EA4DB29-BE9A-4F82-AD91-2C6B607D26ED}">
      <dgm:prSet custT="1"/>
      <dgm:spPr/>
      <dgm:t>
        <a:bodyPr/>
        <a:lstStyle/>
        <a:p>
          <a:r>
            <a:rPr lang="hr-HR" sz="2400" dirty="0"/>
            <a:t>Sredina X. stoljeća prijevod Biblije na arapski – nadbiskup Seville</a:t>
          </a:r>
          <a:endParaRPr lang="en-US" sz="2400" dirty="0"/>
        </a:p>
      </dgm:t>
    </dgm:pt>
    <dgm:pt modelId="{F28A2ED8-C698-45CA-869E-131CC4F213E9}" type="parTrans" cxnId="{2395B2ED-DF20-4738-B796-F09A58286914}">
      <dgm:prSet/>
      <dgm:spPr/>
      <dgm:t>
        <a:bodyPr/>
        <a:lstStyle/>
        <a:p>
          <a:endParaRPr lang="en-US"/>
        </a:p>
      </dgm:t>
    </dgm:pt>
    <dgm:pt modelId="{8886C72F-9DF3-41CC-86F9-5EE1491759CD}" type="sibTrans" cxnId="{2395B2ED-DF20-4738-B796-F09A58286914}">
      <dgm:prSet/>
      <dgm:spPr/>
      <dgm:t>
        <a:bodyPr/>
        <a:lstStyle/>
        <a:p>
          <a:endParaRPr lang="en-US"/>
        </a:p>
      </dgm:t>
    </dgm:pt>
    <dgm:pt modelId="{BB134166-3B35-4A12-AABB-F1A2DEDE97DB}">
      <dgm:prSet custT="1"/>
      <dgm:spPr/>
      <dgm:t>
        <a:bodyPr/>
        <a:lstStyle/>
        <a:p>
          <a:r>
            <a:rPr lang="hr-HR" sz="2400" dirty="0"/>
            <a:t>Slabljenje arapske moći i potiskivanje muslimana</a:t>
          </a:r>
          <a:endParaRPr lang="en-US" sz="2400" dirty="0"/>
        </a:p>
      </dgm:t>
    </dgm:pt>
    <dgm:pt modelId="{D47E1CAC-2805-4375-8997-4A9B36DB76D5}" type="parTrans" cxnId="{19D77E4A-785A-4EA3-BEEF-261EABC15B0A}">
      <dgm:prSet/>
      <dgm:spPr/>
      <dgm:t>
        <a:bodyPr/>
        <a:lstStyle/>
        <a:p>
          <a:endParaRPr lang="en-US"/>
        </a:p>
      </dgm:t>
    </dgm:pt>
    <dgm:pt modelId="{9EB76358-B255-431B-AAAB-ECE7AEB18A0D}" type="sibTrans" cxnId="{19D77E4A-785A-4EA3-BEEF-261EABC15B0A}">
      <dgm:prSet/>
      <dgm:spPr/>
      <dgm:t>
        <a:bodyPr/>
        <a:lstStyle/>
        <a:p>
          <a:endParaRPr lang="en-US"/>
        </a:p>
      </dgm:t>
    </dgm:pt>
    <dgm:pt modelId="{F657DE9F-8A52-4D36-8FE0-C8404C491EAA}">
      <dgm:prSet custT="1"/>
      <dgm:spPr/>
      <dgm:t>
        <a:bodyPr/>
        <a:lstStyle/>
        <a:p>
          <a:r>
            <a:rPr lang="hr-HR" sz="2400" dirty="0"/>
            <a:t>Kršćanska rekonkvista </a:t>
          </a:r>
          <a:r>
            <a:rPr lang="hr-HR" sz="2400" dirty="0" smtClean="0"/>
            <a:t>– oslobađanje </a:t>
          </a:r>
          <a:r>
            <a:rPr lang="hr-HR" sz="2400" dirty="0"/>
            <a:t>Pirinejskog poluotoka od arapske vlasti</a:t>
          </a:r>
          <a:endParaRPr lang="en-US" sz="2400" dirty="0"/>
        </a:p>
      </dgm:t>
    </dgm:pt>
    <dgm:pt modelId="{6A6B73C3-1ACD-48E2-9B34-3BFD5B0CC0BA}" type="parTrans" cxnId="{972DFCFF-A11E-4A0C-AF81-60A06E8214A2}">
      <dgm:prSet/>
      <dgm:spPr/>
      <dgm:t>
        <a:bodyPr/>
        <a:lstStyle/>
        <a:p>
          <a:endParaRPr lang="en-US"/>
        </a:p>
      </dgm:t>
    </dgm:pt>
    <dgm:pt modelId="{0DEFD54A-0DD5-4742-91AB-64DED8088722}" type="sibTrans" cxnId="{972DFCFF-A11E-4A0C-AF81-60A06E8214A2}">
      <dgm:prSet/>
      <dgm:spPr/>
      <dgm:t>
        <a:bodyPr/>
        <a:lstStyle/>
        <a:p>
          <a:endParaRPr lang="en-US"/>
        </a:p>
      </dgm:t>
    </dgm:pt>
    <dgm:pt modelId="{992E3CFF-81FF-44D5-9AC7-A2928FD942F5}">
      <dgm:prSet custT="1"/>
      <dgm:spPr/>
      <dgm:t>
        <a:bodyPr/>
        <a:lstStyle/>
        <a:p>
          <a:r>
            <a:rPr lang="hr-HR" sz="2400" dirty="0"/>
            <a:t>Počela na sjeveru </a:t>
          </a:r>
          <a:r>
            <a:rPr lang="hr-HR" sz="2400" dirty="0" err="1"/>
            <a:t>Pirenejskog</a:t>
          </a:r>
          <a:r>
            <a:rPr lang="hr-HR" sz="2400" dirty="0"/>
            <a:t> poluotoka</a:t>
          </a:r>
          <a:endParaRPr lang="en-US" sz="2400" dirty="0"/>
        </a:p>
      </dgm:t>
    </dgm:pt>
    <dgm:pt modelId="{EFC2E10D-8DFC-40DD-9C0F-2D517E0F7A45}" type="parTrans" cxnId="{C89B80CB-B7C4-4A91-AC22-F49C41C77744}">
      <dgm:prSet/>
      <dgm:spPr/>
      <dgm:t>
        <a:bodyPr/>
        <a:lstStyle/>
        <a:p>
          <a:endParaRPr lang="en-US"/>
        </a:p>
      </dgm:t>
    </dgm:pt>
    <dgm:pt modelId="{609ECAA9-2FBC-40CA-A415-64B2FB55C244}" type="sibTrans" cxnId="{C89B80CB-B7C4-4A91-AC22-F49C41C77744}">
      <dgm:prSet/>
      <dgm:spPr/>
      <dgm:t>
        <a:bodyPr/>
        <a:lstStyle/>
        <a:p>
          <a:endParaRPr lang="en-US"/>
        </a:p>
      </dgm:t>
    </dgm:pt>
    <dgm:pt modelId="{4549305F-44BC-4A94-9056-583D0F1D0F7E}">
      <dgm:prSet custT="1"/>
      <dgm:spPr/>
      <dgm:t>
        <a:bodyPr/>
        <a:lstStyle/>
        <a:p>
          <a:r>
            <a:rPr lang="hr-HR" sz="2400" dirty="0" smtClean="0"/>
            <a:t>Razdoblje </a:t>
          </a:r>
          <a:r>
            <a:rPr lang="hr-HR" sz="2400" dirty="0"/>
            <a:t>od XI. do XV. stoljeća</a:t>
          </a:r>
          <a:endParaRPr lang="en-US" sz="2400" dirty="0"/>
        </a:p>
      </dgm:t>
    </dgm:pt>
    <dgm:pt modelId="{A58258E3-7200-4DAF-9776-5F2F00AAEFE5}" type="parTrans" cxnId="{0E153602-AF61-4216-BE32-A68C962D37BD}">
      <dgm:prSet/>
      <dgm:spPr/>
      <dgm:t>
        <a:bodyPr/>
        <a:lstStyle/>
        <a:p>
          <a:endParaRPr lang="en-US"/>
        </a:p>
      </dgm:t>
    </dgm:pt>
    <dgm:pt modelId="{AB411385-C200-42C1-81F3-5B2059CCEA60}" type="sibTrans" cxnId="{0E153602-AF61-4216-BE32-A68C962D37BD}">
      <dgm:prSet/>
      <dgm:spPr/>
      <dgm:t>
        <a:bodyPr/>
        <a:lstStyle/>
        <a:p>
          <a:endParaRPr lang="en-US"/>
        </a:p>
      </dgm:t>
    </dgm:pt>
    <dgm:pt modelId="{A466F813-6F50-42A2-8F4B-2D6B10D4491F}" type="pres">
      <dgm:prSet presAssocID="{CE4687B5-1E5F-411D-92F3-E019A2992E7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87DF513-969E-4F3F-8D9A-DD2D1827018B}" type="pres">
      <dgm:prSet presAssocID="{C89549B8-0A5E-4566-864F-2FC860AEC1C4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7368629-EFAE-4C3B-B702-5FD758631DA2}" type="pres">
      <dgm:prSet presAssocID="{D9BAF619-C075-4775-AE3E-2AD4F4660B9B}" presName="spacer" presStyleCnt="0"/>
      <dgm:spPr/>
    </dgm:pt>
    <dgm:pt modelId="{3824E384-A1EA-4691-994D-BD2FF92C182A}" type="pres">
      <dgm:prSet presAssocID="{2EA4DB29-BE9A-4F82-AD91-2C6B607D26ED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C392759-1FDE-4024-91A6-23A148BBF675}" type="pres">
      <dgm:prSet presAssocID="{8886C72F-9DF3-41CC-86F9-5EE1491759CD}" presName="spacer" presStyleCnt="0"/>
      <dgm:spPr/>
    </dgm:pt>
    <dgm:pt modelId="{4F3E087D-F5FF-412A-87A9-6546553078AB}" type="pres">
      <dgm:prSet presAssocID="{BB134166-3B35-4A12-AABB-F1A2DEDE97DB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08DE154-AC56-4072-A48F-36EDF633986C}" type="pres">
      <dgm:prSet presAssocID="{9EB76358-B255-431B-AAAB-ECE7AEB18A0D}" presName="spacer" presStyleCnt="0"/>
      <dgm:spPr/>
    </dgm:pt>
    <dgm:pt modelId="{EA54F2AB-8856-481D-AF96-4F875A36A45D}" type="pres">
      <dgm:prSet presAssocID="{F657DE9F-8A52-4D36-8FE0-C8404C491EAA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0D5EFEC-E26C-494F-9BAB-722AACA593B4}" type="pres">
      <dgm:prSet presAssocID="{0DEFD54A-0DD5-4742-91AB-64DED8088722}" presName="spacer" presStyleCnt="0"/>
      <dgm:spPr/>
    </dgm:pt>
    <dgm:pt modelId="{9B6B0B83-C5AB-4E53-89D8-7C79842FEF2A}" type="pres">
      <dgm:prSet presAssocID="{992E3CFF-81FF-44D5-9AC7-A2928FD942F5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5B986C6-C882-4F38-ACFD-1A5D22B60856}" type="pres">
      <dgm:prSet presAssocID="{609ECAA9-2FBC-40CA-A415-64B2FB55C244}" presName="spacer" presStyleCnt="0"/>
      <dgm:spPr/>
    </dgm:pt>
    <dgm:pt modelId="{C3F4A122-CECE-4643-BC95-9BA32410D801}" type="pres">
      <dgm:prSet presAssocID="{4549305F-44BC-4A94-9056-583D0F1D0F7E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7F735AF-3C69-4E1E-AB75-F8C24B12D878}" type="presOf" srcId="{4549305F-44BC-4A94-9056-583D0F1D0F7E}" destId="{C3F4A122-CECE-4643-BC95-9BA32410D801}" srcOrd="0" destOrd="0" presId="urn:microsoft.com/office/officeart/2005/8/layout/vList2"/>
    <dgm:cxn modelId="{19D77E4A-785A-4EA3-BEEF-261EABC15B0A}" srcId="{CE4687B5-1E5F-411D-92F3-E019A2992E77}" destId="{BB134166-3B35-4A12-AABB-F1A2DEDE97DB}" srcOrd="2" destOrd="0" parTransId="{D47E1CAC-2805-4375-8997-4A9B36DB76D5}" sibTransId="{9EB76358-B255-431B-AAAB-ECE7AEB18A0D}"/>
    <dgm:cxn modelId="{0383C3B7-D55B-4290-A28C-79EAB819C003}" type="presOf" srcId="{C89549B8-0A5E-4566-864F-2FC860AEC1C4}" destId="{187DF513-969E-4F3F-8D9A-DD2D1827018B}" srcOrd="0" destOrd="0" presId="urn:microsoft.com/office/officeart/2005/8/layout/vList2"/>
    <dgm:cxn modelId="{9C298781-6777-4BFD-9EB4-140030892C56}" type="presOf" srcId="{F657DE9F-8A52-4D36-8FE0-C8404C491EAA}" destId="{EA54F2AB-8856-481D-AF96-4F875A36A45D}" srcOrd="0" destOrd="0" presId="urn:microsoft.com/office/officeart/2005/8/layout/vList2"/>
    <dgm:cxn modelId="{959DA807-0690-40F7-A01A-F17BF194F15B}" srcId="{CE4687B5-1E5F-411D-92F3-E019A2992E77}" destId="{C89549B8-0A5E-4566-864F-2FC860AEC1C4}" srcOrd="0" destOrd="0" parTransId="{79FAF931-2AD3-4091-B59F-1B9FC4231FFD}" sibTransId="{D9BAF619-C075-4775-AE3E-2AD4F4660B9B}"/>
    <dgm:cxn modelId="{4DDE6397-FCD3-4986-A7F4-69746CB44F93}" type="presOf" srcId="{CE4687B5-1E5F-411D-92F3-E019A2992E77}" destId="{A466F813-6F50-42A2-8F4B-2D6B10D4491F}" srcOrd="0" destOrd="0" presId="urn:microsoft.com/office/officeart/2005/8/layout/vList2"/>
    <dgm:cxn modelId="{0E153602-AF61-4216-BE32-A68C962D37BD}" srcId="{CE4687B5-1E5F-411D-92F3-E019A2992E77}" destId="{4549305F-44BC-4A94-9056-583D0F1D0F7E}" srcOrd="5" destOrd="0" parTransId="{A58258E3-7200-4DAF-9776-5F2F00AAEFE5}" sibTransId="{AB411385-C200-42C1-81F3-5B2059CCEA60}"/>
    <dgm:cxn modelId="{972DFCFF-A11E-4A0C-AF81-60A06E8214A2}" srcId="{CE4687B5-1E5F-411D-92F3-E019A2992E77}" destId="{F657DE9F-8A52-4D36-8FE0-C8404C491EAA}" srcOrd="3" destOrd="0" parTransId="{6A6B73C3-1ACD-48E2-9B34-3BFD5B0CC0BA}" sibTransId="{0DEFD54A-0DD5-4742-91AB-64DED8088722}"/>
    <dgm:cxn modelId="{44767639-429E-4DCB-8DF8-0A4E8F856A93}" type="presOf" srcId="{2EA4DB29-BE9A-4F82-AD91-2C6B607D26ED}" destId="{3824E384-A1EA-4691-994D-BD2FF92C182A}" srcOrd="0" destOrd="0" presId="urn:microsoft.com/office/officeart/2005/8/layout/vList2"/>
    <dgm:cxn modelId="{40E7BE97-C51C-4E5C-BCD2-82335A409C1C}" type="presOf" srcId="{992E3CFF-81FF-44D5-9AC7-A2928FD942F5}" destId="{9B6B0B83-C5AB-4E53-89D8-7C79842FEF2A}" srcOrd="0" destOrd="0" presId="urn:microsoft.com/office/officeart/2005/8/layout/vList2"/>
    <dgm:cxn modelId="{2395B2ED-DF20-4738-B796-F09A58286914}" srcId="{CE4687B5-1E5F-411D-92F3-E019A2992E77}" destId="{2EA4DB29-BE9A-4F82-AD91-2C6B607D26ED}" srcOrd="1" destOrd="0" parTransId="{F28A2ED8-C698-45CA-869E-131CC4F213E9}" sibTransId="{8886C72F-9DF3-41CC-86F9-5EE1491759CD}"/>
    <dgm:cxn modelId="{EC084BA1-4953-4731-83D7-89A0D9CEC1BB}" type="presOf" srcId="{BB134166-3B35-4A12-AABB-F1A2DEDE97DB}" destId="{4F3E087D-F5FF-412A-87A9-6546553078AB}" srcOrd="0" destOrd="0" presId="urn:microsoft.com/office/officeart/2005/8/layout/vList2"/>
    <dgm:cxn modelId="{C89B80CB-B7C4-4A91-AC22-F49C41C77744}" srcId="{CE4687B5-1E5F-411D-92F3-E019A2992E77}" destId="{992E3CFF-81FF-44D5-9AC7-A2928FD942F5}" srcOrd="4" destOrd="0" parTransId="{EFC2E10D-8DFC-40DD-9C0F-2D517E0F7A45}" sibTransId="{609ECAA9-2FBC-40CA-A415-64B2FB55C244}"/>
    <dgm:cxn modelId="{017FF1EE-07CA-4C0D-9AD6-D3914982B6D7}" type="presParOf" srcId="{A466F813-6F50-42A2-8F4B-2D6B10D4491F}" destId="{187DF513-969E-4F3F-8D9A-DD2D1827018B}" srcOrd="0" destOrd="0" presId="urn:microsoft.com/office/officeart/2005/8/layout/vList2"/>
    <dgm:cxn modelId="{601D2C4A-C943-4736-B058-B4903CE86A82}" type="presParOf" srcId="{A466F813-6F50-42A2-8F4B-2D6B10D4491F}" destId="{37368629-EFAE-4C3B-B702-5FD758631DA2}" srcOrd="1" destOrd="0" presId="urn:microsoft.com/office/officeart/2005/8/layout/vList2"/>
    <dgm:cxn modelId="{D42A2C53-49E8-47F9-818B-BDBD43333212}" type="presParOf" srcId="{A466F813-6F50-42A2-8F4B-2D6B10D4491F}" destId="{3824E384-A1EA-4691-994D-BD2FF92C182A}" srcOrd="2" destOrd="0" presId="urn:microsoft.com/office/officeart/2005/8/layout/vList2"/>
    <dgm:cxn modelId="{764F6D59-3FDE-4D5D-B177-0E079D8D102B}" type="presParOf" srcId="{A466F813-6F50-42A2-8F4B-2D6B10D4491F}" destId="{2C392759-1FDE-4024-91A6-23A148BBF675}" srcOrd="3" destOrd="0" presId="urn:microsoft.com/office/officeart/2005/8/layout/vList2"/>
    <dgm:cxn modelId="{CA4DB5E7-DAC2-4A0F-8117-38FA74A7CD82}" type="presParOf" srcId="{A466F813-6F50-42A2-8F4B-2D6B10D4491F}" destId="{4F3E087D-F5FF-412A-87A9-6546553078AB}" srcOrd="4" destOrd="0" presId="urn:microsoft.com/office/officeart/2005/8/layout/vList2"/>
    <dgm:cxn modelId="{C8B53ADF-E872-4243-ADE6-442D8AEC9BF9}" type="presParOf" srcId="{A466F813-6F50-42A2-8F4B-2D6B10D4491F}" destId="{708DE154-AC56-4072-A48F-36EDF633986C}" srcOrd="5" destOrd="0" presId="urn:microsoft.com/office/officeart/2005/8/layout/vList2"/>
    <dgm:cxn modelId="{11574554-B28D-40DA-9359-0BB6E2630A7B}" type="presParOf" srcId="{A466F813-6F50-42A2-8F4B-2D6B10D4491F}" destId="{EA54F2AB-8856-481D-AF96-4F875A36A45D}" srcOrd="6" destOrd="0" presId="urn:microsoft.com/office/officeart/2005/8/layout/vList2"/>
    <dgm:cxn modelId="{7470E725-8FD5-43EB-BD33-38DCEF81C636}" type="presParOf" srcId="{A466F813-6F50-42A2-8F4B-2D6B10D4491F}" destId="{80D5EFEC-E26C-494F-9BAB-722AACA593B4}" srcOrd="7" destOrd="0" presId="urn:microsoft.com/office/officeart/2005/8/layout/vList2"/>
    <dgm:cxn modelId="{8C824330-0BF6-40E6-8E7A-C98C35A3E62A}" type="presParOf" srcId="{A466F813-6F50-42A2-8F4B-2D6B10D4491F}" destId="{9B6B0B83-C5AB-4E53-89D8-7C79842FEF2A}" srcOrd="8" destOrd="0" presId="urn:microsoft.com/office/officeart/2005/8/layout/vList2"/>
    <dgm:cxn modelId="{310D21A3-EB8D-4CE4-8044-D1FAA0FF8C9D}" type="presParOf" srcId="{A466F813-6F50-42A2-8F4B-2D6B10D4491F}" destId="{65B986C6-C882-4F38-ACFD-1A5D22B60856}" srcOrd="9" destOrd="0" presId="urn:microsoft.com/office/officeart/2005/8/layout/vList2"/>
    <dgm:cxn modelId="{A1952F05-FE4A-4A06-AED8-70E7424C9B48}" type="presParOf" srcId="{A466F813-6F50-42A2-8F4B-2D6B10D4491F}" destId="{C3F4A122-CECE-4643-BC95-9BA32410D80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C0DEA4B-C5A8-4011-8772-2FE74168D9EB}" type="doc">
      <dgm:prSet loTypeId="urn:microsoft.com/office/officeart/2005/8/layout/process4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B9B96B41-B4A7-4B36-A5A7-209A62E65018}">
      <dgm:prSet/>
      <dgm:spPr/>
      <dgm:t>
        <a:bodyPr/>
        <a:lstStyle/>
        <a:p>
          <a:r>
            <a:rPr lang="hr-HR"/>
            <a:t>Povijesni koncept</a:t>
          </a:r>
          <a:endParaRPr lang="en-US"/>
        </a:p>
      </dgm:t>
    </dgm:pt>
    <dgm:pt modelId="{9FA04968-9B3B-42D9-A76F-08425B86EFF9}" type="parTrans" cxnId="{5CF48667-3EC1-4C51-9F9D-BF19F1FA1E81}">
      <dgm:prSet/>
      <dgm:spPr/>
      <dgm:t>
        <a:bodyPr/>
        <a:lstStyle/>
        <a:p>
          <a:endParaRPr lang="en-US"/>
        </a:p>
      </dgm:t>
    </dgm:pt>
    <dgm:pt modelId="{A958BAF9-27E8-45EE-AC7C-57E6D01A8C6F}" type="sibTrans" cxnId="{5CF48667-3EC1-4C51-9F9D-BF19F1FA1E81}">
      <dgm:prSet/>
      <dgm:spPr/>
      <dgm:t>
        <a:bodyPr/>
        <a:lstStyle/>
        <a:p>
          <a:endParaRPr lang="en-US"/>
        </a:p>
      </dgm:t>
    </dgm:pt>
    <dgm:pt modelId="{7EC3B791-215E-44B8-B606-CCD11FAB566E}">
      <dgm:prSet/>
      <dgm:spPr/>
      <dgm:t>
        <a:bodyPr/>
        <a:lstStyle/>
        <a:p>
          <a:r>
            <a:rPr lang="hr-HR" dirty="0"/>
            <a:t>Pročitajte tekst u udžbeniku na stranici </a:t>
          </a:r>
          <a:r>
            <a:rPr lang="hr-HR" dirty="0" smtClean="0"/>
            <a:t>24 </a:t>
          </a:r>
          <a:r>
            <a:rPr lang="hr-HR" dirty="0"/>
            <a:t>o prodoru Arapa na naše područje i odgovorite na </a:t>
          </a:r>
          <a:r>
            <a:rPr lang="hr-HR" dirty="0" smtClean="0"/>
            <a:t>pitanja</a:t>
          </a:r>
          <a:endParaRPr lang="en-US" dirty="0"/>
        </a:p>
      </dgm:t>
    </dgm:pt>
    <dgm:pt modelId="{C7E1B548-EFF0-441E-A13E-F606D7A25370}" type="parTrans" cxnId="{888F36FF-6C8B-4101-86FE-B8E6B52585C9}">
      <dgm:prSet/>
      <dgm:spPr/>
      <dgm:t>
        <a:bodyPr/>
        <a:lstStyle/>
        <a:p>
          <a:endParaRPr lang="en-US"/>
        </a:p>
      </dgm:t>
    </dgm:pt>
    <dgm:pt modelId="{87E34897-9EB4-47DD-A86D-76B2E6778B41}" type="sibTrans" cxnId="{888F36FF-6C8B-4101-86FE-B8E6B52585C9}">
      <dgm:prSet/>
      <dgm:spPr/>
      <dgm:t>
        <a:bodyPr/>
        <a:lstStyle/>
        <a:p>
          <a:endParaRPr lang="en-US"/>
        </a:p>
      </dgm:t>
    </dgm:pt>
    <dgm:pt modelId="{B56FE620-FC2F-4247-9E01-158DBE5892A4}" type="pres">
      <dgm:prSet presAssocID="{FC0DEA4B-C5A8-4011-8772-2FE74168D9E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90CEECC-1BD5-4BEB-B9E2-28F75DDF3F30}" type="pres">
      <dgm:prSet presAssocID="{7EC3B791-215E-44B8-B606-CCD11FAB566E}" presName="boxAndChildren" presStyleCnt="0"/>
      <dgm:spPr/>
    </dgm:pt>
    <dgm:pt modelId="{F6A848DA-9680-4284-BA5F-12EA758A4DB0}" type="pres">
      <dgm:prSet presAssocID="{7EC3B791-215E-44B8-B606-CCD11FAB566E}" presName="parentTextBox" presStyleLbl="node1" presStyleIdx="0" presStyleCnt="2"/>
      <dgm:spPr/>
      <dgm:t>
        <a:bodyPr/>
        <a:lstStyle/>
        <a:p>
          <a:endParaRPr lang="hr-HR"/>
        </a:p>
      </dgm:t>
    </dgm:pt>
    <dgm:pt modelId="{FAE1583D-48DE-426D-942B-C73F0647F1AF}" type="pres">
      <dgm:prSet presAssocID="{A958BAF9-27E8-45EE-AC7C-57E6D01A8C6F}" presName="sp" presStyleCnt="0"/>
      <dgm:spPr/>
    </dgm:pt>
    <dgm:pt modelId="{1E870CB9-75C9-4E11-ADE1-129F1AD706C4}" type="pres">
      <dgm:prSet presAssocID="{B9B96B41-B4A7-4B36-A5A7-209A62E65018}" presName="arrowAndChildren" presStyleCnt="0"/>
      <dgm:spPr/>
    </dgm:pt>
    <dgm:pt modelId="{901C5FDE-8D29-4EF6-80B4-9CAA3ABCBABC}" type="pres">
      <dgm:prSet presAssocID="{B9B96B41-B4A7-4B36-A5A7-209A62E65018}" presName="parentTextArrow" presStyleLbl="node1" presStyleIdx="1" presStyleCnt="2"/>
      <dgm:spPr/>
      <dgm:t>
        <a:bodyPr/>
        <a:lstStyle/>
        <a:p>
          <a:endParaRPr lang="hr-HR"/>
        </a:p>
      </dgm:t>
    </dgm:pt>
  </dgm:ptLst>
  <dgm:cxnLst>
    <dgm:cxn modelId="{44B94AA7-2174-43F0-9ED6-302A91878E4B}" type="presOf" srcId="{FC0DEA4B-C5A8-4011-8772-2FE74168D9EB}" destId="{B56FE620-FC2F-4247-9E01-158DBE5892A4}" srcOrd="0" destOrd="0" presId="urn:microsoft.com/office/officeart/2005/8/layout/process4"/>
    <dgm:cxn modelId="{5CF48667-3EC1-4C51-9F9D-BF19F1FA1E81}" srcId="{FC0DEA4B-C5A8-4011-8772-2FE74168D9EB}" destId="{B9B96B41-B4A7-4B36-A5A7-209A62E65018}" srcOrd="0" destOrd="0" parTransId="{9FA04968-9B3B-42D9-A76F-08425B86EFF9}" sibTransId="{A958BAF9-27E8-45EE-AC7C-57E6D01A8C6F}"/>
    <dgm:cxn modelId="{A3FDE8E4-E6AF-4EAA-A062-592E6A479EAA}" type="presOf" srcId="{7EC3B791-215E-44B8-B606-CCD11FAB566E}" destId="{F6A848DA-9680-4284-BA5F-12EA758A4DB0}" srcOrd="0" destOrd="0" presId="urn:microsoft.com/office/officeart/2005/8/layout/process4"/>
    <dgm:cxn modelId="{A16EDB44-C43C-497A-9B45-CA9E770A828A}" type="presOf" srcId="{B9B96B41-B4A7-4B36-A5A7-209A62E65018}" destId="{901C5FDE-8D29-4EF6-80B4-9CAA3ABCBABC}" srcOrd="0" destOrd="0" presId="urn:microsoft.com/office/officeart/2005/8/layout/process4"/>
    <dgm:cxn modelId="{888F36FF-6C8B-4101-86FE-B8E6B52585C9}" srcId="{FC0DEA4B-C5A8-4011-8772-2FE74168D9EB}" destId="{7EC3B791-215E-44B8-B606-CCD11FAB566E}" srcOrd="1" destOrd="0" parTransId="{C7E1B548-EFF0-441E-A13E-F606D7A25370}" sibTransId="{87E34897-9EB4-47DD-A86D-76B2E6778B41}"/>
    <dgm:cxn modelId="{81E3EAE6-7BDC-4A0C-BD84-0FFE3346FE0F}" type="presParOf" srcId="{B56FE620-FC2F-4247-9E01-158DBE5892A4}" destId="{C90CEECC-1BD5-4BEB-B9E2-28F75DDF3F30}" srcOrd="0" destOrd="0" presId="urn:microsoft.com/office/officeart/2005/8/layout/process4"/>
    <dgm:cxn modelId="{D12BC3FC-24B9-4C72-8BF4-E72659FB6D00}" type="presParOf" srcId="{C90CEECC-1BD5-4BEB-B9E2-28F75DDF3F30}" destId="{F6A848DA-9680-4284-BA5F-12EA758A4DB0}" srcOrd="0" destOrd="0" presId="urn:microsoft.com/office/officeart/2005/8/layout/process4"/>
    <dgm:cxn modelId="{28F54690-E1DB-4928-A3DB-1C9163D3B368}" type="presParOf" srcId="{B56FE620-FC2F-4247-9E01-158DBE5892A4}" destId="{FAE1583D-48DE-426D-942B-C73F0647F1AF}" srcOrd="1" destOrd="0" presId="urn:microsoft.com/office/officeart/2005/8/layout/process4"/>
    <dgm:cxn modelId="{EFFF34C8-A05D-4247-A5C2-D60F72FD4E1E}" type="presParOf" srcId="{B56FE620-FC2F-4247-9E01-158DBE5892A4}" destId="{1E870CB9-75C9-4E11-ADE1-129F1AD706C4}" srcOrd="2" destOrd="0" presId="urn:microsoft.com/office/officeart/2005/8/layout/process4"/>
    <dgm:cxn modelId="{43714491-5098-4376-9A78-5F270235BF37}" type="presParOf" srcId="{1E870CB9-75C9-4E11-ADE1-129F1AD706C4}" destId="{901C5FDE-8D29-4EF6-80B4-9CAA3ABCBAB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2CFE996-D6EE-4AF4-85B1-EEB3D5941A5B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C86F2019-A952-4587-A98B-537E0C15B598}">
      <dgm:prSet custT="1"/>
      <dgm:spPr/>
      <dgm:t>
        <a:bodyPr/>
        <a:lstStyle/>
        <a:p>
          <a:r>
            <a:rPr lang="hr-HR" sz="2400" dirty="0"/>
            <a:t>Muhamed </a:t>
          </a:r>
          <a:r>
            <a:rPr lang="hr-HR" sz="2400" dirty="0" smtClean="0"/>
            <a:t>– Božji </a:t>
          </a:r>
          <a:r>
            <a:rPr lang="hr-HR" sz="2400" dirty="0"/>
            <a:t>prorok</a:t>
          </a:r>
          <a:endParaRPr lang="en-US" sz="2400" dirty="0"/>
        </a:p>
      </dgm:t>
    </dgm:pt>
    <dgm:pt modelId="{B66344DD-560A-4640-A57E-7A6763F0DCC0}" type="parTrans" cxnId="{DD078046-5E07-4669-88D8-B60AAD098735}">
      <dgm:prSet/>
      <dgm:spPr/>
      <dgm:t>
        <a:bodyPr/>
        <a:lstStyle/>
        <a:p>
          <a:endParaRPr lang="en-US"/>
        </a:p>
      </dgm:t>
    </dgm:pt>
    <dgm:pt modelId="{72C1F522-8FD5-4CF3-853D-0DD267DB68C1}" type="sibTrans" cxnId="{DD078046-5E07-4669-88D8-B60AAD098735}">
      <dgm:prSet/>
      <dgm:spPr/>
      <dgm:t>
        <a:bodyPr/>
        <a:lstStyle/>
        <a:p>
          <a:endParaRPr lang="en-US"/>
        </a:p>
      </dgm:t>
    </dgm:pt>
    <dgm:pt modelId="{602EB587-02C8-4449-AE23-B402BB9ADAAF}">
      <dgm:prSet custT="1"/>
      <dgm:spPr/>
      <dgm:t>
        <a:bodyPr/>
        <a:lstStyle/>
        <a:p>
          <a:r>
            <a:rPr lang="hr-HR" sz="2400" dirty="0"/>
            <a:t>Islam </a:t>
          </a:r>
          <a:r>
            <a:rPr lang="hr-HR" sz="2400" dirty="0" smtClean="0"/>
            <a:t>– nova </a:t>
          </a:r>
          <a:r>
            <a:rPr lang="hr-HR" sz="2400" dirty="0"/>
            <a:t>jednobožačka religija</a:t>
          </a:r>
          <a:endParaRPr lang="en-US" sz="2400" dirty="0"/>
        </a:p>
      </dgm:t>
    </dgm:pt>
    <dgm:pt modelId="{9F56C3CC-A295-4E18-97C5-1DF11AD73879}" type="parTrans" cxnId="{241C8B01-4B9E-4D13-8BCF-63598C70C3DD}">
      <dgm:prSet/>
      <dgm:spPr/>
      <dgm:t>
        <a:bodyPr/>
        <a:lstStyle/>
        <a:p>
          <a:endParaRPr lang="en-US"/>
        </a:p>
      </dgm:t>
    </dgm:pt>
    <dgm:pt modelId="{126A757B-D168-473D-A06D-942A34AB8C2C}" type="sibTrans" cxnId="{241C8B01-4B9E-4D13-8BCF-63598C70C3DD}">
      <dgm:prSet/>
      <dgm:spPr/>
      <dgm:t>
        <a:bodyPr/>
        <a:lstStyle/>
        <a:p>
          <a:endParaRPr lang="en-US"/>
        </a:p>
      </dgm:t>
    </dgm:pt>
    <dgm:pt modelId="{64068FE0-50DC-4070-97D6-3FB4E199202E}">
      <dgm:prSet custT="1"/>
      <dgm:spPr/>
      <dgm:t>
        <a:bodyPr/>
        <a:lstStyle/>
        <a:p>
          <a:r>
            <a:rPr lang="hr-HR" sz="2400"/>
            <a:t>Vjera u boga Alaha</a:t>
          </a:r>
          <a:endParaRPr lang="en-US" sz="2400"/>
        </a:p>
      </dgm:t>
    </dgm:pt>
    <dgm:pt modelId="{E6D21A5E-E875-4EEC-A5B4-6714CD9A9833}" type="parTrans" cxnId="{DA1144E8-BF4E-4ADE-BBE7-9047264695A5}">
      <dgm:prSet/>
      <dgm:spPr/>
      <dgm:t>
        <a:bodyPr/>
        <a:lstStyle/>
        <a:p>
          <a:endParaRPr lang="en-US"/>
        </a:p>
      </dgm:t>
    </dgm:pt>
    <dgm:pt modelId="{B7759D6A-EF4A-4D1D-9145-50B30F9E365E}" type="sibTrans" cxnId="{DA1144E8-BF4E-4ADE-BBE7-9047264695A5}">
      <dgm:prSet/>
      <dgm:spPr/>
      <dgm:t>
        <a:bodyPr/>
        <a:lstStyle/>
        <a:p>
          <a:endParaRPr lang="en-US"/>
        </a:p>
      </dgm:t>
    </dgm:pt>
    <dgm:pt modelId="{25AFF2FB-C5C2-4B6C-81A2-B38DB0C05D3B}">
      <dgm:prSet custT="1"/>
      <dgm:spPr/>
      <dgm:t>
        <a:bodyPr/>
        <a:lstStyle/>
        <a:p>
          <a:r>
            <a:rPr lang="hr-HR" sz="2400" dirty="0" err="1"/>
            <a:t>Kur</a:t>
          </a:r>
          <a:r>
            <a:rPr lang="hr-HR" sz="2400" dirty="0"/>
            <a:t>´</a:t>
          </a:r>
          <a:r>
            <a:rPr lang="hr-HR" sz="2400" dirty="0" err="1"/>
            <a:t>an</a:t>
          </a:r>
          <a:r>
            <a:rPr lang="hr-HR" sz="2400" dirty="0"/>
            <a:t> </a:t>
          </a:r>
          <a:r>
            <a:rPr lang="hr-HR" sz="2400" dirty="0" smtClean="0"/>
            <a:t>– sveta </a:t>
          </a:r>
          <a:r>
            <a:rPr lang="hr-HR" sz="2400" dirty="0"/>
            <a:t>knjiga</a:t>
          </a:r>
          <a:endParaRPr lang="en-US" sz="2400" dirty="0"/>
        </a:p>
      </dgm:t>
    </dgm:pt>
    <dgm:pt modelId="{C88F342D-DB73-41AE-9A03-2C63C61EF1C4}" type="parTrans" cxnId="{A656B796-18FD-4999-BF37-E38FD526822B}">
      <dgm:prSet/>
      <dgm:spPr/>
      <dgm:t>
        <a:bodyPr/>
        <a:lstStyle/>
        <a:p>
          <a:endParaRPr lang="en-US"/>
        </a:p>
      </dgm:t>
    </dgm:pt>
    <dgm:pt modelId="{B2ABF06E-378B-4111-BD33-B6A3E80B1BAA}" type="sibTrans" cxnId="{A656B796-18FD-4999-BF37-E38FD526822B}">
      <dgm:prSet/>
      <dgm:spPr/>
      <dgm:t>
        <a:bodyPr/>
        <a:lstStyle/>
        <a:p>
          <a:endParaRPr lang="en-US"/>
        </a:p>
      </dgm:t>
    </dgm:pt>
    <dgm:pt modelId="{6054C993-F11C-4FD5-8EEC-FCF7DEF0B447}">
      <dgm:prSet custT="1"/>
      <dgm:spPr/>
      <dgm:t>
        <a:bodyPr/>
        <a:lstStyle/>
        <a:p>
          <a:r>
            <a:rPr lang="hr-HR" sz="2400" dirty="0"/>
            <a:t>Ćaba </a:t>
          </a:r>
          <a:r>
            <a:rPr lang="hr-HR" sz="2400" dirty="0" smtClean="0"/>
            <a:t>– svetište </a:t>
          </a:r>
          <a:r>
            <a:rPr lang="hr-HR" sz="2400" dirty="0"/>
            <a:t>kultova</a:t>
          </a:r>
          <a:endParaRPr lang="en-US" sz="2400" dirty="0"/>
        </a:p>
      </dgm:t>
    </dgm:pt>
    <dgm:pt modelId="{F89317BA-0166-49FE-A218-2530A31A7756}" type="parTrans" cxnId="{41333573-636D-464B-B44B-963EB373C8D9}">
      <dgm:prSet/>
      <dgm:spPr/>
      <dgm:t>
        <a:bodyPr/>
        <a:lstStyle/>
        <a:p>
          <a:endParaRPr lang="en-US"/>
        </a:p>
      </dgm:t>
    </dgm:pt>
    <dgm:pt modelId="{763C1EB4-592B-44EC-8B7C-2DD045046813}" type="sibTrans" cxnId="{41333573-636D-464B-B44B-963EB373C8D9}">
      <dgm:prSet/>
      <dgm:spPr/>
      <dgm:t>
        <a:bodyPr/>
        <a:lstStyle/>
        <a:p>
          <a:endParaRPr lang="en-US"/>
        </a:p>
      </dgm:t>
    </dgm:pt>
    <dgm:pt modelId="{40C33D5A-CE64-473C-8167-998B3300C1C6}">
      <dgm:prSet custT="1"/>
      <dgm:spPr/>
      <dgm:t>
        <a:bodyPr/>
        <a:lstStyle/>
        <a:p>
          <a:r>
            <a:rPr lang="hr-HR" sz="2400" dirty="0"/>
            <a:t>622. godina hidžre</a:t>
          </a:r>
          <a:endParaRPr lang="en-US" sz="2400" dirty="0"/>
        </a:p>
      </dgm:t>
    </dgm:pt>
    <dgm:pt modelId="{3903B54E-ECDE-4CC6-BE69-93A7ED79F057}" type="parTrans" cxnId="{B9D7DF08-FD98-401F-9E21-C47847BB9647}">
      <dgm:prSet/>
      <dgm:spPr/>
      <dgm:t>
        <a:bodyPr/>
        <a:lstStyle/>
        <a:p>
          <a:endParaRPr lang="en-US"/>
        </a:p>
      </dgm:t>
    </dgm:pt>
    <dgm:pt modelId="{43ED2F05-79FE-4DA0-867E-DC3E93FA5D10}" type="sibTrans" cxnId="{B9D7DF08-FD98-401F-9E21-C47847BB9647}">
      <dgm:prSet/>
      <dgm:spPr/>
      <dgm:t>
        <a:bodyPr/>
        <a:lstStyle/>
        <a:p>
          <a:endParaRPr lang="en-US"/>
        </a:p>
      </dgm:t>
    </dgm:pt>
    <dgm:pt modelId="{D20541DF-6E59-4182-A76B-47EE8E713B06}">
      <dgm:prSet custT="1"/>
      <dgm:spPr/>
      <dgm:t>
        <a:bodyPr/>
        <a:lstStyle/>
        <a:p>
          <a:r>
            <a:rPr lang="hr-HR" sz="2400" dirty="0"/>
            <a:t>630. godina: Meka sveti grad</a:t>
          </a:r>
          <a:endParaRPr lang="en-US" sz="2400" dirty="0"/>
        </a:p>
      </dgm:t>
    </dgm:pt>
    <dgm:pt modelId="{866FC892-21BB-4F36-9E26-02FDAD82EF27}" type="parTrans" cxnId="{68BC1DD9-5247-432B-BFA0-B3664ECCC5EA}">
      <dgm:prSet/>
      <dgm:spPr/>
      <dgm:t>
        <a:bodyPr/>
        <a:lstStyle/>
        <a:p>
          <a:endParaRPr lang="en-US"/>
        </a:p>
      </dgm:t>
    </dgm:pt>
    <dgm:pt modelId="{DBBB607D-DF16-46FF-BF96-1C2280927498}" type="sibTrans" cxnId="{68BC1DD9-5247-432B-BFA0-B3664ECCC5EA}">
      <dgm:prSet/>
      <dgm:spPr/>
      <dgm:t>
        <a:bodyPr/>
        <a:lstStyle/>
        <a:p>
          <a:endParaRPr lang="en-US"/>
        </a:p>
      </dgm:t>
    </dgm:pt>
    <dgm:pt modelId="{ACC62327-F6E6-4D8B-BFE4-DA98FA0F1B27}" type="pres">
      <dgm:prSet presAssocID="{02CFE996-D6EE-4AF4-85B1-EEB3D5941A5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F239A492-FBC0-423D-9AE8-16C198433686}" type="pres">
      <dgm:prSet presAssocID="{C86F2019-A952-4587-A98B-537E0C15B598}" presName="thickLine" presStyleLbl="alignNode1" presStyleIdx="0" presStyleCnt="7"/>
      <dgm:spPr/>
    </dgm:pt>
    <dgm:pt modelId="{ED079564-6CF9-4D0F-91D9-1EEB9D8A5FD2}" type="pres">
      <dgm:prSet presAssocID="{C86F2019-A952-4587-A98B-537E0C15B598}" presName="horz1" presStyleCnt="0"/>
      <dgm:spPr/>
    </dgm:pt>
    <dgm:pt modelId="{8E2B0ED6-27C4-42E6-935F-915AC60576FA}" type="pres">
      <dgm:prSet presAssocID="{C86F2019-A952-4587-A98B-537E0C15B598}" presName="tx1" presStyleLbl="revTx" presStyleIdx="0" presStyleCnt="7"/>
      <dgm:spPr/>
      <dgm:t>
        <a:bodyPr/>
        <a:lstStyle/>
        <a:p>
          <a:endParaRPr lang="hr-HR"/>
        </a:p>
      </dgm:t>
    </dgm:pt>
    <dgm:pt modelId="{245206A2-9ABF-4C9B-9851-578B2C454E43}" type="pres">
      <dgm:prSet presAssocID="{C86F2019-A952-4587-A98B-537E0C15B598}" presName="vert1" presStyleCnt="0"/>
      <dgm:spPr/>
    </dgm:pt>
    <dgm:pt modelId="{E2FD1BC4-98E4-4FC8-AF56-807C8E0ED94C}" type="pres">
      <dgm:prSet presAssocID="{602EB587-02C8-4449-AE23-B402BB9ADAAF}" presName="thickLine" presStyleLbl="alignNode1" presStyleIdx="1" presStyleCnt="7"/>
      <dgm:spPr/>
    </dgm:pt>
    <dgm:pt modelId="{B82C0DE4-E8CB-4887-A26C-EC05F3C387BC}" type="pres">
      <dgm:prSet presAssocID="{602EB587-02C8-4449-AE23-B402BB9ADAAF}" presName="horz1" presStyleCnt="0"/>
      <dgm:spPr/>
    </dgm:pt>
    <dgm:pt modelId="{C8208BC5-3171-42FA-AAF3-7E827AE8410B}" type="pres">
      <dgm:prSet presAssocID="{602EB587-02C8-4449-AE23-B402BB9ADAAF}" presName="tx1" presStyleLbl="revTx" presStyleIdx="1" presStyleCnt="7"/>
      <dgm:spPr/>
      <dgm:t>
        <a:bodyPr/>
        <a:lstStyle/>
        <a:p>
          <a:endParaRPr lang="hr-HR"/>
        </a:p>
      </dgm:t>
    </dgm:pt>
    <dgm:pt modelId="{3D578910-076C-4848-A7C3-D22378C91785}" type="pres">
      <dgm:prSet presAssocID="{602EB587-02C8-4449-AE23-B402BB9ADAAF}" presName="vert1" presStyleCnt="0"/>
      <dgm:spPr/>
    </dgm:pt>
    <dgm:pt modelId="{04C962B7-382D-409C-8059-2CEA61983E75}" type="pres">
      <dgm:prSet presAssocID="{64068FE0-50DC-4070-97D6-3FB4E199202E}" presName="thickLine" presStyleLbl="alignNode1" presStyleIdx="2" presStyleCnt="7"/>
      <dgm:spPr/>
    </dgm:pt>
    <dgm:pt modelId="{4814D0A1-0D54-44EB-B311-BBA57155F6A3}" type="pres">
      <dgm:prSet presAssocID="{64068FE0-50DC-4070-97D6-3FB4E199202E}" presName="horz1" presStyleCnt="0"/>
      <dgm:spPr/>
    </dgm:pt>
    <dgm:pt modelId="{CA58A85F-8C70-4DA1-8723-20B80C1F4E46}" type="pres">
      <dgm:prSet presAssocID="{64068FE0-50DC-4070-97D6-3FB4E199202E}" presName="tx1" presStyleLbl="revTx" presStyleIdx="2" presStyleCnt="7"/>
      <dgm:spPr/>
      <dgm:t>
        <a:bodyPr/>
        <a:lstStyle/>
        <a:p>
          <a:endParaRPr lang="hr-HR"/>
        </a:p>
      </dgm:t>
    </dgm:pt>
    <dgm:pt modelId="{A74757CA-AE25-42F7-A9A2-1500062B7BC5}" type="pres">
      <dgm:prSet presAssocID="{64068FE0-50DC-4070-97D6-3FB4E199202E}" presName="vert1" presStyleCnt="0"/>
      <dgm:spPr/>
    </dgm:pt>
    <dgm:pt modelId="{94C6A0F0-945F-4876-A926-9471B5A428E7}" type="pres">
      <dgm:prSet presAssocID="{25AFF2FB-C5C2-4B6C-81A2-B38DB0C05D3B}" presName="thickLine" presStyleLbl="alignNode1" presStyleIdx="3" presStyleCnt="7"/>
      <dgm:spPr/>
    </dgm:pt>
    <dgm:pt modelId="{64D4EB9D-01D8-4E00-8669-C2C1BCD54A95}" type="pres">
      <dgm:prSet presAssocID="{25AFF2FB-C5C2-4B6C-81A2-B38DB0C05D3B}" presName="horz1" presStyleCnt="0"/>
      <dgm:spPr/>
    </dgm:pt>
    <dgm:pt modelId="{850C1991-6170-411D-871C-760632BAE0AB}" type="pres">
      <dgm:prSet presAssocID="{25AFF2FB-C5C2-4B6C-81A2-B38DB0C05D3B}" presName="tx1" presStyleLbl="revTx" presStyleIdx="3" presStyleCnt="7"/>
      <dgm:spPr/>
      <dgm:t>
        <a:bodyPr/>
        <a:lstStyle/>
        <a:p>
          <a:endParaRPr lang="hr-HR"/>
        </a:p>
      </dgm:t>
    </dgm:pt>
    <dgm:pt modelId="{F67F4637-4025-450E-A61D-5ED121BDEE86}" type="pres">
      <dgm:prSet presAssocID="{25AFF2FB-C5C2-4B6C-81A2-B38DB0C05D3B}" presName="vert1" presStyleCnt="0"/>
      <dgm:spPr/>
    </dgm:pt>
    <dgm:pt modelId="{17B64C78-C521-453F-A024-78743BECFDF8}" type="pres">
      <dgm:prSet presAssocID="{6054C993-F11C-4FD5-8EEC-FCF7DEF0B447}" presName="thickLine" presStyleLbl="alignNode1" presStyleIdx="4" presStyleCnt="7"/>
      <dgm:spPr/>
    </dgm:pt>
    <dgm:pt modelId="{99B3FA6D-3805-45B8-A047-71B397BC3B1B}" type="pres">
      <dgm:prSet presAssocID="{6054C993-F11C-4FD5-8EEC-FCF7DEF0B447}" presName="horz1" presStyleCnt="0"/>
      <dgm:spPr/>
    </dgm:pt>
    <dgm:pt modelId="{2BBF496C-1B46-412A-B8F2-DB296B7C28F5}" type="pres">
      <dgm:prSet presAssocID="{6054C993-F11C-4FD5-8EEC-FCF7DEF0B447}" presName="tx1" presStyleLbl="revTx" presStyleIdx="4" presStyleCnt="7"/>
      <dgm:spPr/>
      <dgm:t>
        <a:bodyPr/>
        <a:lstStyle/>
        <a:p>
          <a:endParaRPr lang="hr-HR"/>
        </a:p>
      </dgm:t>
    </dgm:pt>
    <dgm:pt modelId="{C293CDB2-3D76-4364-AE2C-6A7D291B198F}" type="pres">
      <dgm:prSet presAssocID="{6054C993-F11C-4FD5-8EEC-FCF7DEF0B447}" presName="vert1" presStyleCnt="0"/>
      <dgm:spPr/>
    </dgm:pt>
    <dgm:pt modelId="{4D7BE9E7-9ABD-417F-A5B6-4E4259F42257}" type="pres">
      <dgm:prSet presAssocID="{40C33D5A-CE64-473C-8167-998B3300C1C6}" presName="thickLine" presStyleLbl="alignNode1" presStyleIdx="5" presStyleCnt="7"/>
      <dgm:spPr/>
    </dgm:pt>
    <dgm:pt modelId="{B32F4037-5151-4CE4-8F8B-BDD42D674CF1}" type="pres">
      <dgm:prSet presAssocID="{40C33D5A-CE64-473C-8167-998B3300C1C6}" presName="horz1" presStyleCnt="0"/>
      <dgm:spPr/>
    </dgm:pt>
    <dgm:pt modelId="{D0177D85-1819-4CF0-BCD2-0F81D9DFF291}" type="pres">
      <dgm:prSet presAssocID="{40C33D5A-CE64-473C-8167-998B3300C1C6}" presName="tx1" presStyleLbl="revTx" presStyleIdx="5" presStyleCnt="7"/>
      <dgm:spPr/>
      <dgm:t>
        <a:bodyPr/>
        <a:lstStyle/>
        <a:p>
          <a:endParaRPr lang="hr-HR"/>
        </a:p>
      </dgm:t>
    </dgm:pt>
    <dgm:pt modelId="{8D02D887-2860-40EB-A009-88A66B9A0817}" type="pres">
      <dgm:prSet presAssocID="{40C33D5A-CE64-473C-8167-998B3300C1C6}" presName="vert1" presStyleCnt="0"/>
      <dgm:spPr/>
    </dgm:pt>
    <dgm:pt modelId="{DD525CB4-88E0-4B1D-80C0-67C31AE38827}" type="pres">
      <dgm:prSet presAssocID="{D20541DF-6E59-4182-A76B-47EE8E713B06}" presName="thickLine" presStyleLbl="alignNode1" presStyleIdx="6" presStyleCnt="7"/>
      <dgm:spPr/>
    </dgm:pt>
    <dgm:pt modelId="{A9418D25-C410-42A0-B924-88C5A2D7B563}" type="pres">
      <dgm:prSet presAssocID="{D20541DF-6E59-4182-A76B-47EE8E713B06}" presName="horz1" presStyleCnt="0"/>
      <dgm:spPr/>
    </dgm:pt>
    <dgm:pt modelId="{EB7CF613-6E2F-4C07-A0AB-1C12E2ABEE03}" type="pres">
      <dgm:prSet presAssocID="{D20541DF-6E59-4182-A76B-47EE8E713B06}" presName="tx1" presStyleLbl="revTx" presStyleIdx="6" presStyleCnt="7"/>
      <dgm:spPr/>
      <dgm:t>
        <a:bodyPr/>
        <a:lstStyle/>
        <a:p>
          <a:endParaRPr lang="hr-HR"/>
        </a:p>
      </dgm:t>
    </dgm:pt>
    <dgm:pt modelId="{267A0B9F-AB80-4221-8A57-A0542FE760B6}" type="pres">
      <dgm:prSet presAssocID="{D20541DF-6E59-4182-A76B-47EE8E713B06}" presName="vert1" presStyleCnt="0"/>
      <dgm:spPr/>
    </dgm:pt>
  </dgm:ptLst>
  <dgm:cxnLst>
    <dgm:cxn modelId="{B9D7DF08-FD98-401F-9E21-C47847BB9647}" srcId="{02CFE996-D6EE-4AF4-85B1-EEB3D5941A5B}" destId="{40C33D5A-CE64-473C-8167-998B3300C1C6}" srcOrd="5" destOrd="0" parTransId="{3903B54E-ECDE-4CC6-BE69-93A7ED79F057}" sibTransId="{43ED2F05-79FE-4DA0-867E-DC3E93FA5D10}"/>
    <dgm:cxn modelId="{165AE31D-BAF5-43EB-9BBA-6382E1D8DC40}" type="presOf" srcId="{64068FE0-50DC-4070-97D6-3FB4E199202E}" destId="{CA58A85F-8C70-4DA1-8723-20B80C1F4E46}" srcOrd="0" destOrd="0" presId="urn:microsoft.com/office/officeart/2008/layout/LinedList"/>
    <dgm:cxn modelId="{DD078046-5E07-4669-88D8-B60AAD098735}" srcId="{02CFE996-D6EE-4AF4-85B1-EEB3D5941A5B}" destId="{C86F2019-A952-4587-A98B-537E0C15B598}" srcOrd="0" destOrd="0" parTransId="{B66344DD-560A-4640-A57E-7A6763F0DCC0}" sibTransId="{72C1F522-8FD5-4CF3-853D-0DD267DB68C1}"/>
    <dgm:cxn modelId="{241C8B01-4B9E-4D13-8BCF-63598C70C3DD}" srcId="{02CFE996-D6EE-4AF4-85B1-EEB3D5941A5B}" destId="{602EB587-02C8-4449-AE23-B402BB9ADAAF}" srcOrd="1" destOrd="0" parTransId="{9F56C3CC-A295-4E18-97C5-1DF11AD73879}" sibTransId="{126A757B-D168-473D-A06D-942A34AB8C2C}"/>
    <dgm:cxn modelId="{AD0B66FB-E811-4606-A7D8-48C22457D999}" type="presOf" srcId="{02CFE996-D6EE-4AF4-85B1-EEB3D5941A5B}" destId="{ACC62327-F6E6-4D8B-BFE4-DA98FA0F1B27}" srcOrd="0" destOrd="0" presId="urn:microsoft.com/office/officeart/2008/layout/LinedList"/>
    <dgm:cxn modelId="{99E0A8DB-6B03-40C6-917E-363AF1BD636B}" type="presOf" srcId="{6054C993-F11C-4FD5-8EEC-FCF7DEF0B447}" destId="{2BBF496C-1B46-412A-B8F2-DB296B7C28F5}" srcOrd="0" destOrd="0" presId="urn:microsoft.com/office/officeart/2008/layout/LinedList"/>
    <dgm:cxn modelId="{0777EA60-9606-4DF7-A014-4662826B2D1E}" type="presOf" srcId="{40C33D5A-CE64-473C-8167-998B3300C1C6}" destId="{D0177D85-1819-4CF0-BCD2-0F81D9DFF291}" srcOrd="0" destOrd="0" presId="urn:microsoft.com/office/officeart/2008/layout/LinedList"/>
    <dgm:cxn modelId="{5BAF4415-FD2B-4C04-B988-78EDA95BCD5D}" type="presOf" srcId="{D20541DF-6E59-4182-A76B-47EE8E713B06}" destId="{EB7CF613-6E2F-4C07-A0AB-1C12E2ABEE03}" srcOrd="0" destOrd="0" presId="urn:microsoft.com/office/officeart/2008/layout/LinedList"/>
    <dgm:cxn modelId="{41333573-636D-464B-B44B-963EB373C8D9}" srcId="{02CFE996-D6EE-4AF4-85B1-EEB3D5941A5B}" destId="{6054C993-F11C-4FD5-8EEC-FCF7DEF0B447}" srcOrd="4" destOrd="0" parTransId="{F89317BA-0166-49FE-A218-2530A31A7756}" sibTransId="{763C1EB4-592B-44EC-8B7C-2DD045046813}"/>
    <dgm:cxn modelId="{68BC1DD9-5247-432B-BFA0-B3664ECCC5EA}" srcId="{02CFE996-D6EE-4AF4-85B1-EEB3D5941A5B}" destId="{D20541DF-6E59-4182-A76B-47EE8E713B06}" srcOrd="6" destOrd="0" parTransId="{866FC892-21BB-4F36-9E26-02FDAD82EF27}" sibTransId="{DBBB607D-DF16-46FF-BF96-1C2280927498}"/>
    <dgm:cxn modelId="{C79C6A68-F5B5-4B76-9750-ECDFF0D9EB17}" type="presOf" srcId="{602EB587-02C8-4449-AE23-B402BB9ADAAF}" destId="{C8208BC5-3171-42FA-AAF3-7E827AE8410B}" srcOrd="0" destOrd="0" presId="urn:microsoft.com/office/officeart/2008/layout/LinedList"/>
    <dgm:cxn modelId="{4C758983-7636-4DD2-BA09-52785F17B48C}" type="presOf" srcId="{C86F2019-A952-4587-A98B-537E0C15B598}" destId="{8E2B0ED6-27C4-42E6-935F-915AC60576FA}" srcOrd="0" destOrd="0" presId="urn:microsoft.com/office/officeart/2008/layout/LinedList"/>
    <dgm:cxn modelId="{0C651E35-3033-4EB7-8939-53B244F16176}" type="presOf" srcId="{25AFF2FB-C5C2-4B6C-81A2-B38DB0C05D3B}" destId="{850C1991-6170-411D-871C-760632BAE0AB}" srcOrd="0" destOrd="0" presId="urn:microsoft.com/office/officeart/2008/layout/LinedList"/>
    <dgm:cxn modelId="{DA1144E8-BF4E-4ADE-BBE7-9047264695A5}" srcId="{02CFE996-D6EE-4AF4-85B1-EEB3D5941A5B}" destId="{64068FE0-50DC-4070-97D6-3FB4E199202E}" srcOrd="2" destOrd="0" parTransId="{E6D21A5E-E875-4EEC-A5B4-6714CD9A9833}" sibTransId="{B7759D6A-EF4A-4D1D-9145-50B30F9E365E}"/>
    <dgm:cxn modelId="{A656B796-18FD-4999-BF37-E38FD526822B}" srcId="{02CFE996-D6EE-4AF4-85B1-EEB3D5941A5B}" destId="{25AFF2FB-C5C2-4B6C-81A2-B38DB0C05D3B}" srcOrd="3" destOrd="0" parTransId="{C88F342D-DB73-41AE-9A03-2C63C61EF1C4}" sibTransId="{B2ABF06E-378B-4111-BD33-B6A3E80B1BAA}"/>
    <dgm:cxn modelId="{3FED852C-7C63-48EF-9080-1E9A53833B72}" type="presParOf" srcId="{ACC62327-F6E6-4D8B-BFE4-DA98FA0F1B27}" destId="{F239A492-FBC0-423D-9AE8-16C198433686}" srcOrd="0" destOrd="0" presId="urn:microsoft.com/office/officeart/2008/layout/LinedList"/>
    <dgm:cxn modelId="{60B6D6E1-72D6-469E-8988-FAEB6C2A0F16}" type="presParOf" srcId="{ACC62327-F6E6-4D8B-BFE4-DA98FA0F1B27}" destId="{ED079564-6CF9-4D0F-91D9-1EEB9D8A5FD2}" srcOrd="1" destOrd="0" presId="urn:microsoft.com/office/officeart/2008/layout/LinedList"/>
    <dgm:cxn modelId="{63ACA9DC-6EA0-421F-98B6-E274E3ACB507}" type="presParOf" srcId="{ED079564-6CF9-4D0F-91D9-1EEB9D8A5FD2}" destId="{8E2B0ED6-27C4-42E6-935F-915AC60576FA}" srcOrd="0" destOrd="0" presId="urn:microsoft.com/office/officeart/2008/layout/LinedList"/>
    <dgm:cxn modelId="{ABCB3958-4E58-4A9F-A2C5-3011DD5C6759}" type="presParOf" srcId="{ED079564-6CF9-4D0F-91D9-1EEB9D8A5FD2}" destId="{245206A2-9ABF-4C9B-9851-578B2C454E43}" srcOrd="1" destOrd="0" presId="urn:microsoft.com/office/officeart/2008/layout/LinedList"/>
    <dgm:cxn modelId="{3F3F69C1-022B-43A0-94D8-35B611E1C7DC}" type="presParOf" srcId="{ACC62327-F6E6-4D8B-BFE4-DA98FA0F1B27}" destId="{E2FD1BC4-98E4-4FC8-AF56-807C8E0ED94C}" srcOrd="2" destOrd="0" presId="urn:microsoft.com/office/officeart/2008/layout/LinedList"/>
    <dgm:cxn modelId="{52E05621-C5CF-4037-AD61-4638B5BEC598}" type="presParOf" srcId="{ACC62327-F6E6-4D8B-BFE4-DA98FA0F1B27}" destId="{B82C0DE4-E8CB-4887-A26C-EC05F3C387BC}" srcOrd="3" destOrd="0" presId="urn:microsoft.com/office/officeart/2008/layout/LinedList"/>
    <dgm:cxn modelId="{08B695FA-D0B7-4156-9081-0BF66AC32790}" type="presParOf" srcId="{B82C0DE4-E8CB-4887-A26C-EC05F3C387BC}" destId="{C8208BC5-3171-42FA-AAF3-7E827AE8410B}" srcOrd="0" destOrd="0" presId="urn:microsoft.com/office/officeart/2008/layout/LinedList"/>
    <dgm:cxn modelId="{4CC860C8-123D-413A-9424-185B0DC2E6EC}" type="presParOf" srcId="{B82C0DE4-E8CB-4887-A26C-EC05F3C387BC}" destId="{3D578910-076C-4848-A7C3-D22378C91785}" srcOrd="1" destOrd="0" presId="urn:microsoft.com/office/officeart/2008/layout/LinedList"/>
    <dgm:cxn modelId="{73DD1EEA-A39C-4B18-A07F-8738DA35D229}" type="presParOf" srcId="{ACC62327-F6E6-4D8B-BFE4-DA98FA0F1B27}" destId="{04C962B7-382D-409C-8059-2CEA61983E75}" srcOrd="4" destOrd="0" presId="urn:microsoft.com/office/officeart/2008/layout/LinedList"/>
    <dgm:cxn modelId="{72306ACC-0D62-4A07-9147-15F71A87F1AF}" type="presParOf" srcId="{ACC62327-F6E6-4D8B-BFE4-DA98FA0F1B27}" destId="{4814D0A1-0D54-44EB-B311-BBA57155F6A3}" srcOrd="5" destOrd="0" presId="urn:microsoft.com/office/officeart/2008/layout/LinedList"/>
    <dgm:cxn modelId="{B2785CBD-60F7-457D-8FCD-198FED06CD46}" type="presParOf" srcId="{4814D0A1-0D54-44EB-B311-BBA57155F6A3}" destId="{CA58A85F-8C70-4DA1-8723-20B80C1F4E46}" srcOrd="0" destOrd="0" presId="urn:microsoft.com/office/officeart/2008/layout/LinedList"/>
    <dgm:cxn modelId="{D4D889D3-64E7-495B-B490-77D89EC91965}" type="presParOf" srcId="{4814D0A1-0D54-44EB-B311-BBA57155F6A3}" destId="{A74757CA-AE25-42F7-A9A2-1500062B7BC5}" srcOrd="1" destOrd="0" presId="urn:microsoft.com/office/officeart/2008/layout/LinedList"/>
    <dgm:cxn modelId="{833FF4EA-3075-4BC4-8F3F-C6154D4A4EF7}" type="presParOf" srcId="{ACC62327-F6E6-4D8B-BFE4-DA98FA0F1B27}" destId="{94C6A0F0-945F-4876-A926-9471B5A428E7}" srcOrd="6" destOrd="0" presId="urn:microsoft.com/office/officeart/2008/layout/LinedList"/>
    <dgm:cxn modelId="{29B9C67A-9C72-47A3-AC7C-9775F1C01548}" type="presParOf" srcId="{ACC62327-F6E6-4D8B-BFE4-DA98FA0F1B27}" destId="{64D4EB9D-01D8-4E00-8669-C2C1BCD54A95}" srcOrd="7" destOrd="0" presId="urn:microsoft.com/office/officeart/2008/layout/LinedList"/>
    <dgm:cxn modelId="{9D7A40D1-490A-46DB-806C-00033E21382D}" type="presParOf" srcId="{64D4EB9D-01D8-4E00-8669-C2C1BCD54A95}" destId="{850C1991-6170-411D-871C-760632BAE0AB}" srcOrd="0" destOrd="0" presId="urn:microsoft.com/office/officeart/2008/layout/LinedList"/>
    <dgm:cxn modelId="{AF85CFAD-2808-4BE1-A7CF-AEAC706966E9}" type="presParOf" srcId="{64D4EB9D-01D8-4E00-8669-C2C1BCD54A95}" destId="{F67F4637-4025-450E-A61D-5ED121BDEE86}" srcOrd="1" destOrd="0" presId="urn:microsoft.com/office/officeart/2008/layout/LinedList"/>
    <dgm:cxn modelId="{746289AA-276D-4EB9-A238-B76EBFA3287B}" type="presParOf" srcId="{ACC62327-F6E6-4D8B-BFE4-DA98FA0F1B27}" destId="{17B64C78-C521-453F-A024-78743BECFDF8}" srcOrd="8" destOrd="0" presId="urn:microsoft.com/office/officeart/2008/layout/LinedList"/>
    <dgm:cxn modelId="{DE80585C-1573-42F3-9A24-3285C630D2F3}" type="presParOf" srcId="{ACC62327-F6E6-4D8B-BFE4-DA98FA0F1B27}" destId="{99B3FA6D-3805-45B8-A047-71B397BC3B1B}" srcOrd="9" destOrd="0" presId="urn:microsoft.com/office/officeart/2008/layout/LinedList"/>
    <dgm:cxn modelId="{E087C888-7D79-495E-83F8-4E9C11992774}" type="presParOf" srcId="{99B3FA6D-3805-45B8-A047-71B397BC3B1B}" destId="{2BBF496C-1B46-412A-B8F2-DB296B7C28F5}" srcOrd="0" destOrd="0" presId="urn:microsoft.com/office/officeart/2008/layout/LinedList"/>
    <dgm:cxn modelId="{3400FC82-D769-472D-86F1-9E29AA8C185A}" type="presParOf" srcId="{99B3FA6D-3805-45B8-A047-71B397BC3B1B}" destId="{C293CDB2-3D76-4364-AE2C-6A7D291B198F}" srcOrd="1" destOrd="0" presId="urn:microsoft.com/office/officeart/2008/layout/LinedList"/>
    <dgm:cxn modelId="{B3118CC2-0727-4599-83CD-96D4B705A40D}" type="presParOf" srcId="{ACC62327-F6E6-4D8B-BFE4-DA98FA0F1B27}" destId="{4D7BE9E7-9ABD-417F-A5B6-4E4259F42257}" srcOrd="10" destOrd="0" presId="urn:microsoft.com/office/officeart/2008/layout/LinedList"/>
    <dgm:cxn modelId="{2916CE15-E438-4B02-97A6-DD8504EDC7FE}" type="presParOf" srcId="{ACC62327-F6E6-4D8B-BFE4-DA98FA0F1B27}" destId="{B32F4037-5151-4CE4-8F8B-BDD42D674CF1}" srcOrd="11" destOrd="0" presId="urn:microsoft.com/office/officeart/2008/layout/LinedList"/>
    <dgm:cxn modelId="{B76C552B-4FE3-4CE0-90FD-6348D1E09FBC}" type="presParOf" srcId="{B32F4037-5151-4CE4-8F8B-BDD42D674CF1}" destId="{D0177D85-1819-4CF0-BCD2-0F81D9DFF291}" srcOrd="0" destOrd="0" presId="urn:microsoft.com/office/officeart/2008/layout/LinedList"/>
    <dgm:cxn modelId="{967A2684-2803-4FBE-A545-73AB382E9E84}" type="presParOf" srcId="{B32F4037-5151-4CE4-8F8B-BDD42D674CF1}" destId="{8D02D887-2860-40EB-A009-88A66B9A0817}" srcOrd="1" destOrd="0" presId="urn:microsoft.com/office/officeart/2008/layout/LinedList"/>
    <dgm:cxn modelId="{2D25B6D5-34FD-470D-B730-DEBE2B2B048C}" type="presParOf" srcId="{ACC62327-F6E6-4D8B-BFE4-DA98FA0F1B27}" destId="{DD525CB4-88E0-4B1D-80C0-67C31AE38827}" srcOrd="12" destOrd="0" presId="urn:microsoft.com/office/officeart/2008/layout/LinedList"/>
    <dgm:cxn modelId="{15F00FAB-3A2C-46EC-9351-7E923BA51291}" type="presParOf" srcId="{ACC62327-F6E6-4D8B-BFE4-DA98FA0F1B27}" destId="{A9418D25-C410-42A0-B924-88C5A2D7B563}" srcOrd="13" destOrd="0" presId="urn:microsoft.com/office/officeart/2008/layout/LinedList"/>
    <dgm:cxn modelId="{FB4FCDF2-850E-480F-9D3C-6B7DC75526E5}" type="presParOf" srcId="{A9418D25-C410-42A0-B924-88C5A2D7B563}" destId="{EB7CF613-6E2F-4C07-A0AB-1C12E2ABEE03}" srcOrd="0" destOrd="0" presId="urn:microsoft.com/office/officeart/2008/layout/LinedList"/>
    <dgm:cxn modelId="{6331B1AB-7ECD-4968-99F0-2B1527ADC674}" type="presParOf" srcId="{A9418D25-C410-42A0-B924-88C5A2D7B563}" destId="{267A0B9F-AB80-4221-8A57-A0542FE760B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49F3209-F5DE-4E23-BE3F-34CF395220E1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D729CFBE-19CB-4541-8491-F5EAC64A6184}">
      <dgm:prSet custT="1"/>
      <dgm:spPr/>
      <dgm:t>
        <a:bodyPr/>
        <a:lstStyle/>
        <a:p>
          <a:r>
            <a:rPr lang="hr-HR" sz="2400" dirty="0"/>
            <a:t>Kalif </a:t>
          </a:r>
          <a:r>
            <a:rPr lang="hr-HR" sz="2400" dirty="0" smtClean="0"/>
            <a:t>– namjesnik </a:t>
          </a:r>
          <a:r>
            <a:rPr lang="hr-HR" sz="2400" dirty="0"/>
            <a:t>u Meki</a:t>
          </a:r>
          <a:endParaRPr lang="en-US" sz="2400" dirty="0"/>
        </a:p>
      </dgm:t>
    </dgm:pt>
    <dgm:pt modelId="{02B2F2EF-9758-4B4E-98B6-79D7CC8FB798}" type="parTrans" cxnId="{0C312A66-BC49-47A0-BDBA-81581E1E133B}">
      <dgm:prSet/>
      <dgm:spPr/>
      <dgm:t>
        <a:bodyPr/>
        <a:lstStyle/>
        <a:p>
          <a:endParaRPr lang="en-US"/>
        </a:p>
      </dgm:t>
    </dgm:pt>
    <dgm:pt modelId="{C207194C-C54E-4EA1-B9FE-3430C1B068F1}" type="sibTrans" cxnId="{0C312A66-BC49-47A0-BDBA-81581E1E133B}">
      <dgm:prSet/>
      <dgm:spPr/>
      <dgm:t>
        <a:bodyPr/>
        <a:lstStyle/>
        <a:p>
          <a:endParaRPr lang="en-US"/>
        </a:p>
      </dgm:t>
    </dgm:pt>
    <dgm:pt modelId="{E368B366-A106-400B-BA24-A40D6886CC5A}">
      <dgm:prSet custT="1"/>
      <dgm:spPr/>
      <dgm:t>
        <a:bodyPr/>
        <a:lstStyle/>
        <a:p>
          <a:r>
            <a:rPr lang="hr-HR" sz="2400" dirty="0"/>
            <a:t>Ujedinjenje arapskih plemena i stvaranje moćne države</a:t>
          </a:r>
          <a:endParaRPr lang="en-US" sz="2400" dirty="0"/>
        </a:p>
      </dgm:t>
    </dgm:pt>
    <dgm:pt modelId="{C1C146E0-5BF4-4597-A486-A56CA9909279}" type="parTrans" cxnId="{2D87CCED-56C1-4B4B-B7B3-7B8DC9772576}">
      <dgm:prSet/>
      <dgm:spPr/>
      <dgm:t>
        <a:bodyPr/>
        <a:lstStyle/>
        <a:p>
          <a:endParaRPr lang="en-US"/>
        </a:p>
      </dgm:t>
    </dgm:pt>
    <dgm:pt modelId="{2CE6D7AE-D684-4E58-893F-BDBD3B48A45A}" type="sibTrans" cxnId="{2D87CCED-56C1-4B4B-B7B3-7B8DC9772576}">
      <dgm:prSet/>
      <dgm:spPr/>
      <dgm:t>
        <a:bodyPr/>
        <a:lstStyle/>
        <a:p>
          <a:endParaRPr lang="en-US"/>
        </a:p>
      </dgm:t>
    </dgm:pt>
    <dgm:pt modelId="{88D0AC4E-0888-4529-99D0-89C2AF7017C1}">
      <dgm:prSet custT="1"/>
      <dgm:spPr/>
      <dgm:t>
        <a:bodyPr/>
        <a:lstStyle/>
        <a:p>
          <a:r>
            <a:rPr lang="hr-HR" sz="2400" dirty="0"/>
            <a:t>Džihad </a:t>
          </a:r>
          <a:r>
            <a:rPr lang="hr-HR" sz="2400" dirty="0" smtClean="0"/>
            <a:t>– sveti </a:t>
          </a:r>
          <a:r>
            <a:rPr lang="hr-HR" sz="2400" dirty="0"/>
            <a:t>rat protiv nevjernika</a:t>
          </a:r>
          <a:endParaRPr lang="en-US" sz="2400" dirty="0"/>
        </a:p>
      </dgm:t>
    </dgm:pt>
    <dgm:pt modelId="{CAC46344-D617-46F8-A87D-1BFBB1C9D779}" type="parTrans" cxnId="{F94B56D4-94D5-4B23-856B-3300BDBAA10B}">
      <dgm:prSet/>
      <dgm:spPr/>
      <dgm:t>
        <a:bodyPr/>
        <a:lstStyle/>
        <a:p>
          <a:endParaRPr lang="en-US"/>
        </a:p>
      </dgm:t>
    </dgm:pt>
    <dgm:pt modelId="{48139A0C-27C2-4F69-B297-D1743C5901F9}" type="sibTrans" cxnId="{F94B56D4-94D5-4B23-856B-3300BDBAA10B}">
      <dgm:prSet/>
      <dgm:spPr/>
      <dgm:t>
        <a:bodyPr/>
        <a:lstStyle/>
        <a:p>
          <a:endParaRPr lang="en-US"/>
        </a:p>
      </dgm:t>
    </dgm:pt>
    <dgm:pt modelId="{CCD81ACF-F66E-4F71-A2A9-099BE2EBD480}">
      <dgm:prSet custT="1"/>
      <dgm:spPr/>
      <dgm:t>
        <a:bodyPr/>
        <a:lstStyle/>
        <a:p>
          <a:r>
            <a:rPr lang="hr-HR" sz="2400" dirty="0"/>
            <a:t>Prodori na istok i okupacija susjednih država</a:t>
          </a:r>
          <a:endParaRPr lang="en-US" sz="2400" dirty="0"/>
        </a:p>
      </dgm:t>
    </dgm:pt>
    <dgm:pt modelId="{BB657A28-906E-4508-BFE4-8E359833DB85}" type="parTrans" cxnId="{357D8A73-9927-422E-AF20-854054E2D4D5}">
      <dgm:prSet/>
      <dgm:spPr/>
      <dgm:t>
        <a:bodyPr/>
        <a:lstStyle/>
        <a:p>
          <a:endParaRPr lang="en-US"/>
        </a:p>
      </dgm:t>
    </dgm:pt>
    <dgm:pt modelId="{EC4012A0-9F88-486F-9646-74AF26A44A02}" type="sibTrans" cxnId="{357D8A73-9927-422E-AF20-854054E2D4D5}">
      <dgm:prSet/>
      <dgm:spPr/>
      <dgm:t>
        <a:bodyPr/>
        <a:lstStyle/>
        <a:p>
          <a:endParaRPr lang="en-US"/>
        </a:p>
      </dgm:t>
    </dgm:pt>
    <dgm:pt modelId="{ABD837D5-0719-48B0-9CC2-A2EF016442D0}">
      <dgm:prSet custT="1"/>
      <dgm:spPr/>
      <dgm:t>
        <a:bodyPr/>
        <a:lstStyle/>
        <a:p>
          <a:r>
            <a:rPr lang="hr-HR" sz="2400" dirty="0"/>
            <a:t>Okupacija Egipta i sjeverne Afrike</a:t>
          </a:r>
          <a:endParaRPr lang="en-US" sz="2400" dirty="0"/>
        </a:p>
      </dgm:t>
    </dgm:pt>
    <dgm:pt modelId="{362B3155-553D-4137-94C5-234DA021D3A0}" type="parTrans" cxnId="{5CEFF642-8BB8-4EEB-A0A9-7BBC75155FD0}">
      <dgm:prSet/>
      <dgm:spPr/>
      <dgm:t>
        <a:bodyPr/>
        <a:lstStyle/>
        <a:p>
          <a:endParaRPr lang="en-US"/>
        </a:p>
      </dgm:t>
    </dgm:pt>
    <dgm:pt modelId="{B3704FEA-1A7C-4F82-BB9A-9023804FA406}" type="sibTrans" cxnId="{5CEFF642-8BB8-4EEB-A0A9-7BBC75155FD0}">
      <dgm:prSet/>
      <dgm:spPr/>
      <dgm:t>
        <a:bodyPr/>
        <a:lstStyle/>
        <a:p>
          <a:endParaRPr lang="en-US"/>
        </a:p>
      </dgm:t>
    </dgm:pt>
    <dgm:pt modelId="{457B35E9-3120-42A2-9FB4-2C18CB96912D}">
      <dgm:prSet custT="1"/>
      <dgm:spPr/>
      <dgm:t>
        <a:bodyPr/>
        <a:lstStyle/>
        <a:p>
          <a:r>
            <a:rPr lang="hr-HR" sz="2400" dirty="0"/>
            <a:t>Prodori u Europu i okupacija </a:t>
          </a:r>
          <a:r>
            <a:rPr lang="hr-HR" sz="2400" dirty="0" err="1"/>
            <a:t>Pirenejskog</a:t>
          </a:r>
          <a:r>
            <a:rPr lang="hr-HR" sz="2400" dirty="0"/>
            <a:t> poluotoka</a:t>
          </a:r>
          <a:endParaRPr lang="en-US" sz="2400" dirty="0"/>
        </a:p>
      </dgm:t>
    </dgm:pt>
    <dgm:pt modelId="{7CCD1F6D-1D5F-477B-A3CD-452A607AF6F0}" type="parTrans" cxnId="{B8E07728-D354-4F5C-B1AC-EE30EF68E044}">
      <dgm:prSet/>
      <dgm:spPr/>
      <dgm:t>
        <a:bodyPr/>
        <a:lstStyle/>
        <a:p>
          <a:endParaRPr lang="en-US"/>
        </a:p>
      </dgm:t>
    </dgm:pt>
    <dgm:pt modelId="{205CCB67-A200-4A5B-99A5-31ADD0177BBA}" type="sibTrans" cxnId="{B8E07728-D354-4F5C-B1AC-EE30EF68E044}">
      <dgm:prSet/>
      <dgm:spPr/>
      <dgm:t>
        <a:bodyPr/>
        <a:lstStyle/>
        <a:p>
          <a:endParaRPr lang="en-US"/>
        </a:p>
      </dgm:t>
    </dgm:pt>
    <dgm:pt modelId="{D3B78A1A-76F9-4D92-8A21-123D2CA81006}" type="pres">
      <dgm:prSet presAssocID="{649F3209-F5DE-4E23-BE3F-34CF395220E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1CB17F13-DC79-4EE3-A743-4988D9D783C4}" type="pres">
      <dgm:prSet presAssocID="{D729CFBE-19CB-4541-8491-F5EAC64A6184}" presName="thickLine" presStyleLbl="alignNode1" presStyleIdx="0" presStyleCnt="6"/>
      <dgm:spPr/>
    </dgm:pt>
    <dgm:pt modelId="{2CA6B47D-0C5B-423E-9FF0-6878C7E6885C}" type="pres">
      <dgm:prSet presAssocID="{D729CFBE-19CB-4541-8491-F5EAC64A6184}" presName="horz1" presStyleCnt="0"/>
      <dgm:spPr/>
    </dgm:pt>
    <dgm:pt modelId="{9F641E27-390F-4A56-B4A7-FF5820D599C0}" type="pres">
      <dgm:prSet presAssocID="{D729CFBE-19CB-4541-8491-F5EAC64A6184}" presName="tx1" presStyleLbl="revTx" presStyleIdx="0" presStyleCnt="6"/>
      <dgm:spPr/>
      <dgm:t>
        <a:bodyPr/>
        <a:lstStyle/>
        <a:p>
          <a:endParaRPr lang="hr-HR"/>
        </a:p>
      </dgm:t>
    </dgm:pt>
    <dgm:pt modelId="{2FE1FDE9-7034-4994-8455-F54D3D5A1D54}" type="pres">
      <dgm:prSet presAssocID="{D729CFBE-19CB-4541-8491-F5EAC64A6184}" presName="vert1" presStyleCnt="0"/>
      <dgm:spPr/>
    </dgm:pt>
    <dgm:pt modelId="{17ED43D9-5B79-4258-AB02-847B06047527}" type="pres">
      <dgm:prSet presAssocID="{E368B366-A106-400B-BA24-A40D6886CC5A}" presName="thickLine" presStyleLbl="alignNode1" presStyleIdx="1" presStyleCnt="6"/>
      <dgm:spPr/>
    </dgm:pt>
    <dgm:pt modelId="{5AFC4400-A2B2-4942-AEB6-BC69E1FF0809}" type="pres">
      <dgm:prSet presAssocID="{E368B366-A106-400B-BA24-A40D6886CC5A}" presName="horz1" presStyleCnt="0"/>
      <dgm:spPr/>
    </dgm:pt>
    <dgm:pt modelId="{F2CF6A1E-C4F8-46F6-A8DE-FA4A94753010}" type="pres">
      <dgm:prSet presAssocID="{E368B366-A106-400B-BA24-A40D6886CC5A}" presName="tx1" presStyleLbl="revTx" presStyleIdx="1" presStyleCnt="6"/>
      <dgm:spPr/>
      <dgm:t>
        <a:bodyPr/>
        <a:lstStyle/>
        <a:p>
          <a:endParaRPr lang="hr-HR"/>
        </a:p>
      </dgm:t>
    </dgm:pt>
    <dgm:pt modelId="{6DD34A45-5F61-48BA-9A22-63A5F69FE1CB}" type="pres">
      <dgm:prSet presAssocID="{E368B366-A106-400B-BA24-A40D6886CC5A}" presName="vert1" presStyleCnt="0"/>
      <dgm:spPr/>
    </dgm:pt>
    <dgm:pt modelId="{3493315F-D321-4BCE-BB5B-99681A779911}" type="pres">
      <dgm:prSet presAssocID="{88D0AC4E-0888-4529-99D0-89C2AF7017C1}" presName="thickLine" presStyleLbl="alignNode1" presStyleIdx="2" presStyleCnt="6"/>
      <dgm:spPr/>
    </dgm:pt>
    <dgm:pt modelId="{9A336FF7-209D-4EBD-A015-1EE7397BD53E}" type="pres">
      <dgm:prSet presAssocID="{88D0AC4E-0888-4529-99D0-89C2AF7017C1}" presName="horz1" presStyleCnt="0"/>
      <dgm:spPr/>
    </dgm:pt>
    <dgm:pt modelId="{02DC7F58-C24B-4CDC-A7E2-727DFA7A23CC}" type="pres">
      <dgm:prSet presAssocID="{88D0AC4E-0888-4529-99D0-89C2AF7017C1}" presName="tx1" presStyleLbl="revTx" presStyleIdx="2" presStyleCnt="6"/>
      <dgm:spPr/>
      <dgm:t>
        <a:bodyPr/>
        <a:lstStyle/>
        <a:p>
          <a:endParaRPr lang="hr-HR"/>
        </a:p>
      </dgm:t>
    </dgm:pt>
    <dgm:pt modelId="{7EF14443-34B4-4D16-B78E-D39151DD3736}" type="pres">
      <dgm:prSet presAssocID="{88D0AC4E-0888-4529-99D0-89C2AF7017C1}" presName="vert1" presStyleCnt="0"/>
      <dgm:spPr/>
    </dgm:pt>
    <dgm:pt modelId="{2E07BC6D-ECE5-44EB-A430-21DB7F937C32}" type="pres">
      <dgm:prSet presAssocID="{CCD81ACF-F66E-4F71-A2A9-099BE2EBD480}" presName="thickLine" presStyleLbl="alignNode1" presStyleIdx="3" presStyleCnt="6"/>
      <dgm:spPr/>
    </dgm:pt>
    <dgm:pt modelId="{7843E166-9C59-46E5-AD87-31230CE1248A}" type="pres">
      <dgm:prSet presAssocID="{CCD81ACF-F66E-4F71-A2A9-099BE2EBD480}" presName="horz1" presStyleCnt="0"/>
      <dgm:spPr/>
    </dgm:pt>
    <dgm:pt modelId="{687B4324-2794-477F-A5F6-717D45E6BD33}" type="pres">
      <dgm:prSet presAssocID="{CCD81ACF-F66E-4F71-A2A9-099BE2EBD480}" presName="tx1" presStyleLbl="revTx" presStyleIdx="3" presStyleCnt="6"/>
      <dgm:spPr/>
      <dgm:t>
        <a:bodyPr/>
        <a:lstStyle/>
        <a:p>
          <a:endParaRPr lang="hr-HR"/>
        </a:p>
      </dgm:t>
    </dgm:pt>
    <dgm:pt modelId="{3567A586-1814-4A4F-B5F7-E473BA12EDC9}" type="pres">
      <dgm:prSet presAssocID="{CCD81ACF-F66E-4F71-A2A9-099BE2EBD480}" presName="vert1" presStyleCnt="0"/>
      <dgm:spPr/>
    </dgm:pt>
    <dgm:pt modelId="{5F787027-89F6-4059-94AB-6502913D0DB2}" type="pres">
      <dgm:prSet presAssocID="{ABD837D5-0719-48B0-9CC2-A2EF016442D0}" presName="thickLine" presStyleLbl="alignNode1" presStyleIdx="4" presStyleCnt="6"/>
      <dgm:spPr/>
    </dgm:pt>
    <dgm:pt modelId="{A532BC42-1B2A-4B2A-B72F-C363B8DDDA58}" type="pres">
      <dgm:prSet presAssocID="{ABD837D5-0719-48B0-9CC2-A2EF016442D0}" presName="horz1" presStyleCnt="0"/>
      <dgm:spPr/>
    </dgm:pt>
    <dgm:pt modelId="{F3C5E089-6231-476C-88B1-32140416A5DF}" type="pres">
      <dgm:prSet presAssocID="{ABD837D5-0719-48B0-9CC2-A2EF016442D0}" presName="tx1" presStyleLbl="revTx" presStyleIdx="4" presStyleCnt="6"/>
      <dgm:spPr/>
      <dgm:t>
        <a:bodyPr/>
        <a:lstStyle/>
        <a:p>
          <a:endParaRPr lang="hr-HR"/>
        </a:p>
      </dgm:t>
    </dgm:pt>
    <dgm:pt modelId="{BA32F4E9-E173-44C8-8CB9-9F62DD50F3DA}" type="pres">
      <dgm:prSet presAssocID="{ABD837D5-0719-48B0-9CC2-A2EF016442D0}" presName="vert1" presStyleCnt="0"/>
      <dgm:spPr/>
    </dgm:pt>
    <dgm:pt modelId="{6DC2DC39-8E81-4935-95CA-16DEE55AC0DE}" type="pres">
      <dgm:prSet presAssocID="{457B35E9-3120-42A2-9FB4-2C18CB96912D}" presName="thickLine" presStyleLbl="alignNode1" presStyleIdx="5" presStyleCnt="6"/>
      <dgm:spPr/>
    </dgm:pt>
    <dgm:pt modelId="{4E733D66-2F45-4E33-A2FF-BCA62EF38A53}" type="pres">
      <dgm:prSet presAssocID="{457B35E9-3120-42A2-9FB4-2C18CB96912D}" presName="horz1" presStyleCnt="0"/>
      <dgm:spPr/>
    </dgm:pt>
    <dgm:pt modelId="{BEFE81F9-8AEA-4A4D-A953-1567DDA1C3BD}" type="pres">
      <dgm:prSet presAssocID="{457B35E9-3120-42A2-9FB4-2C18CB96912D}" presName="tx1" presStyleLbl="revTx" presStyleIdx="5" presStyleCnt="6"/>
      <dgm:spPr/>
      <dgm:t>
        <a:bodyPr/>
        <a:lstStyle/>
        <a:p>
          <a:endParaRPr lang="hr-HR"/>
        </a:p>
      </dgm:t>
    </dgm:pt>
    <dgm:pt modelId="{942D8A15-C119-497C-B877-96F78CFCEBF1}" type="pres">
      <dgm:prSet presAssocID="{457B35E9-3120-42A2-9FB4-2C18CB96912D}" presName="vert1" presStyleCnt="0"/>
      <dgm:spPr/>
    </dgm:pt>
  </dgm:ptLst>
  <dgm:cxnLst>
    <dgm:cxn modelId="{357D8A73-9927-422E-AF20-854054E2D4D5}" srcId="{649F3209-F5DE-4E23-BE3F-34CF395220E1}" destId="{CCD81ACF-F66E-4F71-A2A9-099BE2EBD480}" srcOrd="3" destOrd="0" parTransId="{BB657A28-906E-4508-BFE4-8E359833DB85}" sibTransId="{EC4012A0-9F88-486F-9646-74AF26A44A02}"/>
    <dgm:cxn modelId="{C649BF07-6B86-4D09-B08D-16E4614D2E45}" type="presOf" srcId="{88D0AC4E-0888-4529-99D0-89C2AF7017C1}" destId="{02DC7F58-C24B-4CDC-A7E2-727DFA7A23CC}" srcOrd="0" destOrd="0" presId="urn:microsoft.com/office/officeart/2008/layout/LinedList"/>
    <dgm:cxn modelId="{B8E07728-D354-4F5C-B1AC-EE30EF68E044}" srcId="{649F3209-F5DE-4E23-BE3F-34CF395220E1}" destId="{457B35E9-3120-42A2-9FB4-2C18CB96912D}" srcOrd="5" destOrd="0" parTransId="{7CCD1F6D-1D5F-477B-A3CD-452A607AF6F0}" sibTransId="{205CCB67-A200-4A5B-99A5-31ADD0177BBA}"/>
    <dgm:cxn modelId="{B8364218-38F7-4A56-929D-F20B2477C879}" type="presOf" srcId="{D729CFBE-19CB-4541-8491-F5EAC64A6184}" destId="{9F641E27-390F-4A56-B4A7-FF5820D599C0}" srcOrd="0" destOrd="0" presId="urn:microsoft.com/office/officeart/2008/layout/LinedList"/>
    <dgm:cxn modelId="{F94B56D4-94D5-4B23-856B-3300BDBAA10B}" srcId="{649F3209-F5DE-4E23-BE3F-34CF395220E1}" destId="{88D0AC4E-0888-4529-99D0-89C2AF7017C1}" srcOrd="2" destOrd="0" parTransId="{CAC46344-D617-46F8-A87D-1BFBB1C9D779}" sibTransId="{48139A0C-27C2-4F69-B297-D1743C5901F9}"/>
    <dgm:cxn modelId="{2D87CCED-56C1-4B4B-B7B3-7B8DC9772576}" srcId="{649F3209-F5DE-4E23-BE3F-34CF395220E1}" destId="{E368B366-A106-400B-BA24-A40D6886CC5A}" srcOrd="1" destOrd="0" parTransId="{C1C146E0-5BF4-4597-A486-A56CA9909279}" sibTransId="{2CE6D7AE-D684-4E58-893F-BDBD3B48A45A}"/>
    <dgm:cxn modelId="{5CEFF642-8BB8-4EEB-A0A9-7BBC75155FD0}" srcId="{649F3209-F5DE-4E23-BE3F-34CF395220E1}" destId="{ABD837D5-0719-48B0-9CC2-A2EF016442D0}" srcOrd="4" destOrd="0" parTransId="{362B3155-553D-4137-94C5-234DA021D3A0}" sibTransId="{B3704FEA-1A7C-4F82-BB9A-9023804FA406}"/>
    <dgm:cxn modelId="{9233E90E-66AA-4A3D-A7EC-61F34578604B}" type="presOf" srcId="{CCD81ACF-F66E-4F71-A2A9-099BE2EBD480}" destId="{687B4324-2794-477F-A5F6-717D45E6BD33}" srcOrd="0" destOrd="0" presId="urn:microsoft.com/office/officeart/2008/layout/LinedList"/>
    <dgm:cxn modelId="{E56FBC75-9680-40C9-B96A-6F43C848A020}" type="presOf" srcId="{E368B366-A106-400B-BA24-A40D6886CC5A}" destId="{F2CF6A1E-C4F8-46F6-A8DE-FA4A94753010}" srcOrd="0" destOrd="0" presId="urn:microsoft.com/office/officeart/2008/layout/LinedList"/>
    <dgm:cxn modelId="{35CD180D-4B26-4367-AFCF-79ABDACD7DF1}" type="presOf" srcId="{649F3209-F5DE-4E23-BE3F-34CF395220E1}" destId="{D3B78A1A-76F9-4D92-8A21-123D2CA81006}" srcOrd="0" destOrd="0" presId="urn:microsoft.com/office/officeart/2008/layout/LinedList"/>
    <dgm:cxn modelId="{DF442FBA-5F06-4F31-9531-3F1F271CAA45}" type="presOf" srcId="{457B35E9-3120-42A2-9FB4-2C18CB96912D}" destId="{BEFE81F9-8AEA-4A4D-A953-1567DDA1C3BD}" srcOrd="0" destOrd="0" presId="urn:microsoft.com/office/officeart/2008/layout/LinedList"/>
    <dgm:cxn modelId="{653151AC-23C4-4B6F-AE35-0C84D699E3FA}" type="presOf" srcId="{ABD837D5-0719-48B0-9CC2-A2EF016442D0}" destId="{F3C5E089-6231-476C-88B1-32140416A5DF}" srcOrd="0" destOrd="0" presId="urn:microsoft.com/office/officeart/2008/layout/LinedList"/>
    <dgm:cxn modelId="{0C312A66-BC49-47A0-BDBA-81581E1E133B}" srcId="{649F3209-F5DE-4E23-BE3F-34CF395220E1}" destId="{D729CFBE-19CB-4541-8491-F5EAC64A6184}" srcOrd="0" destOrd="0" parTransId="{02B2F2EF-9758-4B4E-98B6-79D7CC8FB798}" sibTransId="{C207194C-C54E-4EA1-B9FE-3430C1B068F1}"/>
    <dgm:cxn modelId="{D36A7E9A-54DC-4E78-BBB9-A5FD852B7555}" type="presParOf" srcId="{D3B78A1A-76F9-4D92-8A21-123D2CA81006}" destId="{1CB17F13-DC79-4EE3-A743-4988D9D783C4}" srcOrd="0" destOrd="0" presId="urn:microsoft.com/office/officeart/2008/layout/LinedList"/>
    <dgm:cxn modelId="{34E39670-0B3F-4CA4-9AA8-47E955CD9A7C}" type="presParOf" srcId="{D3B78A1A-76F9-4D92-8A21-123D2CA81006}" destId="{2CA6B47D-0C5B-423E-9FF0-6878C7E6885C}" srcOrd="1" destOrd="0" presId="urn:microsoft.com/office/officeart/2008/layout/LinedList"/>
    <dgm:cxn modelId="{19650D37-43D5-401E-AC78-E89B7E74A44B}" type="presParOf" srcId="{2CA6B47D-0C5B-423E-9FF0-6878C7E6885C}" destId="{9F641E27-390F-4A56-B4A7-FF5820D599C0}" srcOrd="0" destOrd="0" presId="urn:microsoft.com/office/officeart/2008/layout/LinedList"/>
    <dgm:cxn modelId="{D086F1AA-A325-4BA3-B816-5DDB6235D922}" type="presParOf" srcId="{2CA6B47D-0C5B-423E-9FF0-6878C7E6885C}" destId="{2FE1FDE9-7034-4994-8455-F54D3D5A1D54}" srcOrd="1" destOrd="0" presId="urn:microsoft.com/office/officeart/2008/layout/LinedList"/>
    <dgm:cxn modelId="{315F2C66-E9D9-4508-880C-D9AF79A29521}" type="presParOf" srcId="{D3B78A1A-76F9-4D92-8A21-123D2CA81006}" destId="{17ED43D9-5B79-4258-AB02-847B06047527}" srcOrd="2" destOrd="0" presId="urn:microsoft.com/office/officeart/2008/layout/LinedList"/>
    <dgm:cxn modelId="{5A05CF6F-331C-439A-A8F5-9373DA02A223}" type="presParOf" srcId="{D3B78A1A-76F9-4D92-8A21-123D2CA81006}" destId="{5AFC4400-A2B2-4942-AEB6-BC69E1FF0809}" srcOrd="3" destOrd="0" presId="urn:microsoft.com/office/officeart/2008/layout/LinedList"/>
    <dgm:cxn modelId="{0B4E160C-25F7-49CA-9A17-1E0886A0B1E4}" type="presParOf" srcId="{5AFC4400-A2B2-4942-AEB6-BC69E1FF0809}" destId="{F2CF6A1E-C4F8-46F6-A8DE-FA4A94753010}" srcOrd="0" destOrd="0" presId="urn:microsoft.com/office/officeart/2008/layout/LinedList"/>
    <dgm:cxn modelId="{047D53CB-2245-4D82-A1E2-802E43ABC82D}" type="presParOf" srcId="{5AFC4400-A2B2-4942-AEB6-BC69E1FF0809}" destId="{6DD34A45-5F61-48BA-9A22-63A5F69FE1CB}" srcOrd="1" destOrd="0" presId="urn:microsoft.com/office/officeart/2008/layout/LinedList"/>
    <dgm:cxn modelId="{BD106509-E3D7-4902-823F-19123ADB203A}" type="presParOf" srcId="{D3B78A1A-76F9-4D92-8A21-123D2CA81006}" destId="{3493315F-D321-4BCE-BB5B-99681A779911}" srcOrd="4" destOrd="0" presId="urn:microsoft.com/office/officeart/2008/layout/LinedList"/>
    <dgm:cxn modelId="{D03A3352-FAF8-4C57-9C2A-76D138D2BFEA}" type="presParOf" srcId="{D3B78A1A-76F9-4D92-8A21-123D2CA81006}" destId="{9A336FF7-209D-4EBD-A015-1EE7397BD53E}" srcOrd="5" destOrd="0" presId="urn:microsoft.com/office/officeart/2008/layout/LinedList"/>
    <dgm:cxn modelId="{2CA94AAD-AC55-41CB-8D71-BE0FD6BC65B7}" type="presParOf" srcId="{9A336FF7-209D-4EBD-A015-1EE7397BD53E}" destId="{02DC7F58-C24B-4CDC-A7E2-727DFA7A23CC}" srcOrd="0" destOrd="0" presId="urn:microsoft.com/office/officeart/2008/layout/LinedList"/>
    <dgm:cxn modelId="{4ABB1892-671A-4566-8F86-E08A7D4590B0}" type="presParOf" srcId="{9A336FF7-209D-4EBD-A015-1EE7397BD53E}" destId="{7EF14443-34B4-4D16-B78E-D39151DD3736}" srcOrd="1" destOrd="0" presId="urn:microsoft.com/office/officeart/2008/layout/LinedList"/>
    <dgm:cxn modelId="{DB599040-65CB-4C6F-85FE-AF96B7C3D508}" type="presParOf" srcId="{D3B78A1A-76F9-4D92-8A21-123D2CA81006}" destId="{2E07BC6D-ECE5-44EB-A430-21DB7F937C32}" srcOrd="6" destOrd="0" presId="urn:microsoft.com/office/officeart/2008/layout/LinedList"/>
    <dgm:cxn modelId="{3C34138F-910A-4EB3-9B60-162670B4B361}" type="presParOf" srcId="{D3B78A1A-76F9-4D92-8A21-123D2CA81006}" destId="{7843E166-9C59-46E5-AD87-31230CE1248A}" srcOrd="7" destOrd="0" presId="urn:microsoft.com/office/officeart/2008/layout/LinedList"/>
    <dgm:cxn modelId="{CA140496-F9C9-4531-8FF7-495E8EFBB686}" type="presParOf" srcId="{7843E166-9C59-46E5-AD87-31230CE1248A}" destId="{687B4324-2794-477F-A5F6-717D45E6BD33}" srcOrd="0" destOrd="0" presId="urn:microsoft.com/office/officeart/2008/layout/LinedList"/>
    <dgm:cxn modelId="{1276F731-35FC-4760-AA07-409EA25C9987}" type="presParOf" srcId="{7843E166-9C59-46E5-AD87-31230CE1248A}" destId="{3567A586-1814-4A4F-B5F7-E473BA12EDC9}" srcOrd="1" destOrd="0" presId="urn:microsoft.com/office/officeart/2008/layout/LinedList"/>
    <dgm:cxn modelId="{61E63146-1BB4-42E7-B4F7-0F3009D59790}" type="presParOf" srcId="{D3B78A1A-76F9-4D92-8A21-123D2CA81006}" destId="{5F787027-89F6-4059-94AB-6502913D0DB2}" srcOrd="8" destOrd="0" presId="urn:microsoft.com/office/officeart/2008/layout/LinedList"/>
    <dgm:cxn modelId="{A104F517-0439-47DF-A0BB-E28B20EE6152}" type="presParOf" srcId="{D3B78A1A-76F9-4D92-8A21-123D2CA81006}" destId="{A532BC42-1B2A-4B2A-B72F-C363B8DDDA58}" srcOrd="9" destOrd="0" presId="urn:microsoft.com/office/officeart/2008/layout/LinedList"/>
    <dgm:cxn modelId="{BBA8BC4E-674D-4942-8DCD-8C0EE02E10C5}" type="presParOf" srcId="{A532BC42-1B2A-4B2A-B72F-C363B8DDDA58}" destId="{F3C5E089-6231-476C-88B1-32140416A5DF}" srcOrd="0" destOrd="0" presId="urn:microsoft.com/office/officeart/2008/layout/LinedList"/>
    <dgm:cxn modelId="{C4004033-90E5-43AF-8106-FBC876A0157D}" type="presParOf" srcId="{A532BC42-1B2A-4B2A-B72F-C363B8DDDA58}" destId="{BA32F4E9-E173-44C8-8CB9-9F62DD50F3DA}" srcOrd="1" destOrd="0" presId="urn:microsoft.com/office/officeart/2008/layout/LinedList"/>
    <dgm:cxn modelId="{F178D22B-0C7D-42F9-A29D-392CA6D0930A}" type="presParOf" srcId="{D3B78A1A-76F9-4D92-8A21-123D2CA81006}" destId="{6DC2DC39-8E81-4935-95CA-16DEE55AC0DE}" srcOrd="10" destOrd="0" presId="urn:microsoft.com/office/officeart/2008/layout/LinedList"/>
    <dgm:cxn modelId="{9D470016-CC80-4939-A770-BDEA10788170}" type="presParOf" srcId="{D3B78A1A-76F9-4D92-8A21-123D2CA81006}" destId="{4E733D66-2F45-4E33-A2FF-BCA62EF38A53}" srcOrd="11" destOrd="0" presId="urn:microsoft.com/office/officeart/2008/layout/LinedList"/>
    <dgm:cxn modelId="{D3B885F8-AF8D-41BD-A521-86D676C8FBA0}" type="presParOf" srcId="{4E733D66-2F45-4E33-A2FF-BCA62EF38A53}" destId="{BEFE81F9-8AEA-4A4D-A953-1567DDA1C3BD}" srcOrd="0" destOrd="0" presId="urn:microsoft.com/office/officeart/2008/layout/LinedList"/>
    <dgm:cxn modelId="{BAC49AB3-94B7-4C58-B450-ED3F427E4B28}" type="presParOf" srcId="{4E733D66-2F45-4E33-A2FF-BCA62EF38A53}" destId="{942D8A15-C119-497C-B877-96F78CFCEBF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B50246E-DCF5-4DDE-8184-E8BDA75C7D1B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80E19693-2EB3-440F-AD8F-7DBF7CC087E8}">
      <dgm:prSet custT="1"/>
      <dgm:spPr/>
      <dgm:t>
        <a:bodyPr/>
        <a:lstStyle/>
        <a:p>
          <a:r>
            <a:rPr lang="hr-HR" sz="2400" dirty="0"/>
            <a:t>732. godina bitka kod </a:t>
          </a:r>
          <a:r>
            <a:rPr lang="hr-HR" sz="2400" dirty="0" err="1"/>
            <a:t>Poitiersa</a:t>
          </a:r>
          <a:endParaRPr lang="en-US" sz="2400" dirty="0"/>
        </a:p>
      </dgm:t>
    </dgm:pt>
    <dgm:pt modelId="{96BFE227-EF7A-4316-8E4B-0B4A387D5285}" type="parTrans" cxnId="{8DAAA81D-5644-4878-B1A2-494CA0D995B7}">
      <dgm:prSet/>
      <dgm:spPr/>
      <dgm:t>
        <a:bodyPr/>
        <a:lstStyle/>
        <a:p>
          <a:endParaRPr lang="en-US"/>
        </a:p>
      </dgm:t>
    </dgm:pt>
    <dgm:pt modelId="{CAA4D535-E426-479F-B696-661BC1B37A8B}" type="sibTrans" cxnId="{8DAAA81D-5644-4878-B1A2-494CA0D995B7}">
      <dgm:prSet/>
      <dgm:spPr/>
      <dgm:t>
        <a:bodyPr/>
        <a:lstStyle/>
        <a:p>
          <a:endParaRPr lang="en-US"/>
        </a:p>
      </dgm:t>
    </dgm:pt>
    <dgm:pt modelId="{7469408B-A810-4C2D-938A-720A350F79FE}">
      <dgm:prSet custT="1"/>
      <dgm:spPr/>
      <dgm:t>
        <a:bodyPr/>
        <a:lstStyle/>
        <a:p>
          <a:pPr algn="just"/>
          <a:r>
            <a:rPr lang="hr-HR" sz="2400" dirty="0" err="1"/>
            <a:t>Cordoba</a:t>
          </a:r>
          <a:r>
            <a:rPr lang="hr-HR" sz="2400" dirty="0"/>
            <a:t> </a:t>
          </a:r>
          <a:r>
            <a:rPr lang="hr-HR" sz="2400" dirty="0" smtClean="0"/>
            <a:t>– središte </a:t>
          </a:r>
          <a:r>
            <a:rPr lang="hr-HR" sz="2400" dirty="0"/>
            <a:t>arapske države na </a:t>
          </a:r>
          <a:r>
            <a:rPr lang="hr-HR" sz="2400" dirty="0" err="1"/>
            <a:t>Pirenejskom</a:t>
          </a:r>
          <a:r>
            <a:rPr lang="hr-HR" sz="2400" dirty="0"/>
            <a:t> poluotoku</a:t>
          </a:r>
          <a:endParaRPr lang="en-US" sz="2400" dirty="0"/>
        </a:p>
      </dgm:t>
    </dgm:pt>
    <dgm:pt modelId="{732DCA8E-D35E-4529-BD44-F5242E894665}" type="parTrans" cxnId="{6B41F3CB-AA32-4202-8826-95DDED157EE7}">
      <dgm:prSet/>
      <dgm:spPr/>
      <dgm:t>
        <a:bodyPr/>
        <a:lstStyle/>
        <a:p>
          <a:endParaRPr lang="en-US"/>
        </a:p>
      </dgm:t>
    </dgm:pt>
    <dgm:pt modelId="{AA1A4074-B0F4-40F1-86F7-F28D83CB58FF}" type="sibTrans" cxnId="{6B41F3CB-AA32-4202-8826-95DDED157EE7}">
      <dgm:prSet/>
      <dgm:spPr/>
      <dgm:t>
        <a:bodyPr/>
        <a:lstStyle/>
        <a:p>
          <a:endParaRPr lang="en-US"/>
        </a:p>
      </dgm:t>
    </dgm:pt>
    <dgm:pt modelId="{EF6DDB6B-D8E2-49E1-81FE-5143EE68133A}">
      <dgm:prSet custT="1"/>
      <dgm:spPr/>
      <dgm:t>
        <a:bodyPr/>
        <a:lstStyle/>
        <a:p>
          <a:r>
            <a:rPr lang="hr-HR" sz="2400" dirty="0"/>
            <a:t>Bagdadski kalifat </a:t>
          </a:r>
          <a:r>
            <a:rPr lang="hr-HR" sz="2400" dirty="0" smtClean="0"/>
            <a:t>– država </a:t>
          </a:r>
          <a:r>
            <a:rPr lang="hr-HR" sz="2400" dirty="0"/>
            <a:t>na tri kontinenta</a:t>
          </a:r>
          <a:endParaRPr lang="en-US" sz="2400" dirty="0"/>
        </a:p>
      </dgm:t>
    </dgm:pt>
    <dgm:pt modelId="{8CCEC75B-A466-4070-92B9-A8ABA6720702}" type="parTrans" cxnId="{D7162207-4F1E-40B8-AAB8-8C069EF4F70C}">
      <dgm:prSet/>
      <dgm:spPr/>
      <dgm:t>
        <a:bodyPr/>
        <a:lstStyle/>
        <a:p>
          <a:endParaRPr lang="en-US"/>
        </a:p>
      </dgm:t>
    </dgm:pt>
    <dgm:pt modelId="{DE37B120-E004-41E4-BA4F-3F8A7A476E23}" type="sibTrans" cxnId="{D7162207-4F1E-40B8-AAB8-8C069EF4F70C}">
      <dgm:prSet/>
      <dgm:spPr/>
      <dgm:t>
        <a:bodyPr/>
        <a:lstStyle/>
        <a:p>
          <a:endParaRPr lang="en-US"/>
        </a:p>
      </dgm:t>
    </dgm:pt>
    <dgm:pt modelId="{DCF4C395-9791-461F-87FC-A88C77F36878}">
      <dgm:prSet custT="1"/>
      <dgm:spPr/>
      <dgm:t>
        <a:bodyPr/>
        <a:lstStyle/>
        <a:p>
          <a:r>
            <a:rPr lang="hr-HR" sz="2400" dirty="0"/>
            <a:t>Tolerancija prema pokorenim narodima</a:t>
          </a:r>
          <a:endParaRPr lang="en-US" sz="2400" dirty="0"/>
        </a:p>
      </dgm:t>
    </dgm:pt>
    <dgm:pt modelId="{8FF4ABE2-F13B-4623-A8E9-97B386A840EE}" type="parTrans" cxnId="{5C6B49CD-5E52-4FCB-A548-57CF3F75471E}">
      <dgm:prSet/>
      <dgm:spPr/>
      <dgm:t>
        <a:bodyPr/>
        <a:lstStyle/>
        <a:p>
          <a:endParaRPr lang="en-US"/>
        </a:p>
      </dgm:t>
    </dgm:pt>
    <dgm:pt modelId="{F21720CD-71FA-459C-8A6D-EF6C79FCCFBF}" type="sibTrans" cxnId="{5C6B49CD-5E52-4FCB-A548-57CF3F75471E}">
      <dgm:prSet/>
      <dgm:spPr/>
      <dgm:t>
        <a:bodyPr/>
        <a:lstStyle/>
        <a:p>
          <a:endParaRPr lang="en-US"/>
        </a:p>
      </dgm:t>
    </dgm:pt>
    <dgm:pt modelId="{6C381475-8894-450A-89EA-A484690548F3}">
      <dgm:prSet custT="1"/>
      <dgm:spPr/>
      <dgm:t>
        <a:bodyPr/>
        <a:lstStyle/>
        <a:p>
          <a:r>
            <a:rPr lang="hr-HR" sz="2400" dirty="0"/>
            <a:t>Kršćani i </a:t>
          </a:r>
          <a:r>
            <a:rPr lang="hr-HR" sz="2400" dirty="0" err="1"/>
            <a:t>židovi</a:t>
          </a:r>
          <a:r>
            <a:rPr lang="hr-HR" sz="2400" dirty="0"/>
            <a:t>, „status zaštićeni”</a:t>
          </a:r>
          <a:endParaRPr lang="en-US" sz="2400" dirty="0"/>
        </a:p>
      </dgm:t>
    </dgm:pt>
    <dgm:pt modelId="{93CBC4D7-76BC-4FB6-8F99-B0322ACB5AB3}" type="parTrans" cxnId="{847130CF-99E2-482A-AB5F-EBF13776855A}">
      <dgm:prSet/>
      <dgm:spPr/>
      <dgm:t>
        <a:bodyPr/>
        <a:lstStyle/>
        <a:p>
          <a:endParaRPr lang="en-US"/>
        </a:p>
      </dgm:t>
    </dgm:pt>
    <dgm:pt modelId="{6184CF8C-02C5-4AFB-B4A7-6EDCA86032BA}" type="sibTrans" cxnId="{847130CF-99E2-482A-AB5F-EBF13776855A}">
      <dgm:prSet/>
      <dgm:spPr/>
      <dgm:t>
        <a:bodyPr/>
        <a:lstStyle/>
        <a:p>
          <a:endParaRPr lang="en-US"/>
        </a:p>
      </dgm:t>
    </dgm:pt>
    <dgm:pt modelId="{16BB30FC-FD98-4587-B767-44540A95E4FD}">
      <dgm:prSet custT="1"/>
      <dgm:spPr/>
      <dgm:t>
        <a:bodyPr/>
        <a:lstStyle/>
        <a:p>
          <a:r>
            <a:rPr lang="hr-HR" sz="2400" dirty="0"/>
            <a:t>Širenje arapskog jezika na pokorene narode</a:t>
          </a:r>
          <a:endParaRPr lang="en-US" sz="2400" dirty="0"/>
        </a:p>
      </dgm:t>
    </dgm:pt>
    <dgm:pt modelId="{935EB337-2AEA-449F-B2C1-095619FF647C}" type="parTrans" cxnId="{9ED85968-7CEA-4D70-9385-B6F733AD8D5B}">
      <dgm:prSet/>
      <dgm:spPr/>
      <dgm:t>
        <a:bodyPr/>
        <a:lstStyle/>
        <a:p>
          <a:endParaRPr lang="en-US"/>
        </a:p>
      </dgm:t>
    </dgm:pt>
    <dgm:pt modelId="{B3F273F0-60EE-4ED0-8736-F9F4D7C58806}" type="sibTrans" cxnId="{9ED85968-7CEA-4D70-9385-B6F733AD8D5B}">
      <dgm:prSet/>
      <dgm:spPr/>
      <dgm:t>
        <a:bodyPr/>
        <a:lstStyle/>
        <a:p>
          <a:endParaRPr lang="en-US"/>
        </a:p>
      </dgm:t>
    </dgm:pt>
    <dgm:pt modelId="{A3249717-0835-4A2C-A4F7-3D30CF940D71}">
      <dgm:prSet custT="1"/>
      <dgm:spPr/>
      <dgm:t>
        <a:bodyPr/>
        <a:lstStyle/>
        <a:p>
          <a:pPr algn="just"/>
          <a:r>
            <a:rPr lang="hr-HR" sz="2400" dirty="0"/>
            <a:t>Kršćanska rekonkvista </a:t>
          </a:r>
          <a:r>
            <a:rPr lang="hr-HR" sz="2400" dirty="0" smtClean="0"/>
            <a:t>– razdoblje </a:t>
          </a:r>
          <a:r>
            <a:rPr lang="hr-HR" sz="2400" dirty="0"/>
            <a:t>od XI. do XV. stoljeća</a:t>
          </a:r>
          <a:endParaRPr lang="en-US" sz="2400" dirty="0"/>
        </a:p>
      </dgm:t>
    </dgm:pt>
    <dgm:pt modelId="{D0352CD7-4E96-4038-A90B-3C575F72F5B9}" type="parTrans" cxnId="{13E3AA74-7CFD-4275-9045-C3EC8387EC54}">
      <dgm:prSet/>
      <dgm:spPr/>
      <dgm:t>
        <a:bodyPr/>
        <a:lstStyle/>
        <a:p>
          <a:endParaRPr lang="en-US"/>
        </a:p>
      </dgm:t>
    </dgm:pt>
    <dgm:pt modelId="{D7667CD6-3F4A-4138-971F-AC55319A9B0E}" type="sibTrans" cxnId="{13E3AA74-7CFD-4275-9045-C3EC8387EC54}">
      <dgm:prSet/>
      <dgm:spPr/>
      <dgm:t>
        <a:bodyPr/>
        <a:lstStyle/>
        <a:p>
          <a:endParaRPr lang="en-US"/>
        </a:p>
      </dgm:t>
    </dgm:pt>
    <dgm:pt modelId="{EB8F2A24-8E93-4B79-9423-C3FE2535AF19}" type="pres">
      <dgm:prSet presAssocID="{BB50246E-DCF5-4DDE-8184-E8BDA75C7D1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625EE1C6-3936-4B6A-BCB0-580433DC105C}" type="pres">
      <dgm:prSet presAssocID="{80E19693-2EB3-440F-AD8F-7DBF7CC087E8}" presName="thickLine" presStyleLbl="alignNode1" presStyleIdx="0" presStyleCnt="7"/>
      <dgm:spPr/>
    </dgm:pt>
    <dgm:pt modelId="{904700CB-9F69-4ABE-AEF8-EC56EEC899E9}" type="pres">
      <dgm:prSet presAssocID="{80E19693-2EB3-440F-AD8F-7DBF7CC087E8}" presName="horz1" presStyleCnt="0"/>
      <dgm:spPr/>
    </dgm:pt>
    <dgm:pt modelId="{F5DA2A1A-13F8-4C81-BEF1-A32526CD34AF}" type="pres">
      <dgm:prSet presAssocID="{80E19693-2EB3-440F-AD8F-7DBF7CC087E8}" presName="tx1" presStyleLbl="revTx" presStyleIdx="0" presStyleCnt="7"/>
      <dgm:spPr/>
      <dgm:t>
        <a:bodyPr/>
        <a:lstStyle/>
        <a:p>
          <a:endParaRPr lang="hr-HR"/>
        </a:p>
      </dgm:t>
    </dgm:pt>
    <dgm:pt modelId="{CB1A8B36-E458-4013-B81F-4BFA7E5903A9}" type="pres">
      <dgm:prSet presAssocID="{80E19693-2EB3-440F-AD8F-7DBF7CC087E8}" presName="vert1" presStyleCnt="0"/>
      <dgm:spPr/>
    </dgm:pt>
    <dgm:pt modelId="{3F6B6392-1D10-493A-8DA1-CB2431C463FD}" type="pres">
      <dgm:prSet presAssocID="{7469408B-A810-4C2D-938A-720A350F79FE}" presName="thickLine" presStyleLbl="alignNode1" presStyleIdx="1" presStyleCnt="7"/>
      <dgm:spPr/>
    </dgm:pt>
    <dgm:pt modelId="{6FE550FE-4790-469D-8251-CB48AD1FE008}" type="pres">
      <dgm:prSet presAssocID="{7469408B-A810-4C2D-938A-720A350F79FE}" presName="horz1" presStyleCnt="0"/>
      <dgm:spPr/>
    </dgm:pt>
    <dgm:pt modelId="{291D9C03-410A-4C25-9FCD-A285E7646261}" type="pres">
      <dgm:prSet presAssocID="{7469408B-A810-4C2D-938A-720A350F79FE}" presName="tx1" presStyleLbl="revTx" presStyleIdx="1" presStyleCnt="7"/>
      <dgm:spPr/>
      <dgm:t>
        <a:bodyPr/>
        <a:lstStyle/>
        <a:p>
          <a:endParaRPr lang="hr-HR"/>
        </a:p>
      </dgm:t>
    </dgm:pt>
    <dgm:pt modelId="{6A7BBF16-F29D-4742-BB5B-4ACFB6ED17D5}" type="pres">
      <dgm:prSet presAssocID="{7469408B-A810-4C2D-938A-720A350F79FE}" presName="vert1" presStyleCnt="0"/>
      <dgm:spPr/>
    </dgm:pt>
    <dgm:pt modelId="{25E543ED-8407-4ECA-B1B3-953A5EA9C21A}" type="pres">
      <dgm:prSet presAssocID="{EF6DDB6B-D8E2-49E1-81FE-5143EE68133A}" presName="thickLine" presStyleLbl="alignNode1" presStyleIdx="2" presStyleCnt="7"/>
      <dgm:spPr/>
    </dgm:pt>
    <dgm:pt modelId="{81FB04EA-38F0-4359-A09F-C14FC97CBD8C}" type="pres">
      <dgm:prSet presAssocID="{EF6DDB6B-D8E2-49E1-81FE-5143EE68133A}" presName="horz1" presStyleCnt="0"/>
      <dgm:spPr/>
    </dgm:pt>
    <dgm:pt modelId="{BC4ABDFE-1E89-41BB-9773-77C0A5D5B3CB}" type="pres">
      <dgm:prSet presAssocID="{EF6DDB6B-D8E2-49E1-81FE-5143EE68133A}" presName="tx1" presStyleLbl="revTx" presStyleIdx="2" presStyleCnt="7"/>
      <dgm:spPr/>
      <dgm:t>
        <a:bodyPr/>
        <a:lstStyle/>
        <a:p>
          <a:endParaRPr lang="hr-HR"/>
        </a:p>
      </dgm:t>
    </dgm:pt>
    <dgm:pt modelId="{DD24615C-97B0-4EFB-9985-36EEC243C329}" type="pres">
      <dgm:prSet presAssocID="{EF6DDB6B-D8E2-49E1-81FE-5143EE68133A}" presName="vert1" presStyleCnt="0"/>
      <dgm:spPr/>
    </dgm:pt>
    <dgm:pt modelId="{E0481296-A5D9-4906-90E0-CC731B9FFB99}" type="pres">
      <dgm:prSet presAssocID="{DCF4C395-9791-461F-87FC-A88C77F36878}" presName="thickLine" presStyleLbl="alignNode1" presStyleIdx="3" presStyleCnt="7"/>
      <dgm:spPr/>
    </dgm:pt>
    <dgm:pt modelId="{CB443BE2-EFD0-47C8-983B-96F9870518F6}" type="pres">
      <dgm:prSet presAssocID="{DCF4C395-9791-461F-87FC-A88C77F36878}" presName="horz1" presStyleCnt="0"/>
      <dgm:spPr/>
    </dgm:pt>
    <dgm:pt modelId="{1A4174ED-723E-4B40-B912-CB5D937CFF0A}" type="pres">
      <dgm:prSet presAssocID="{DCF4C395-9791-461F-87FC-A88C77F36878}" presName="tx1" presStyleLbl="revTx" presStyleIdx="3" presStyleCnt="7"/>
      <dgm:spPr/>
      <dgm:t>
        <a:bodyPr/>
        <a:lstStyle/>
        <a:p>
          <a:endParaRPr lang="hr-HR"/>
        </a:p>
      </dgm:t>
    </dgm:pt>
    <dgm:pt modelId="{78BBA688-911A-43B5-869A-5CB25C1902AD}" type="pres">
      <dgm:prSet presAssocID="{DCF4C395-9791-461F-87FC-A88C77F36878}" presName="vert1" presStyleCnt="0"/>
      <dgm:spPr/>
    </dgm:pt>
    <dgm:pt modelId="{43F57380-CC33-4AA9-8EEA-FF36F94A54CB}" type="pres">
      <dgm:prSet presAssocID="{6C381475-8894-450A-89EA-A484690548F3}" presName="thickLine" presStyleLbl="alignNode1" presStyleIdx="4" presStyleCnt="7"/>
      <dgm:spPr/>
    </dgm:pt>
    <dgm:pt modelId="{78FACDC7-C1E5-4E17-B7F6-45F24906BAC3}" type="pres">
      <dgm:prSet presAssocID="{6C381475-8894-450A-89EA-A484690548F3}" presName="horz1" presStyleCnt="0"/>
      <dgm:spPr/>
    </dgm:pt>
    <dgm:pt modelId="{AC334C0D-9271-4EF2-9979-E7CFE6D6D41D}" type="pres">
      <dgm:prSet presAssocID="{6C381475-8894-450A-89EA-A484690548F3}" presName="tx1" presStyleLbl="revTx" presStyleIdx="4" presStyleCnt="7"/>
      <dgm:spPr/>
      <dgm:t>
        <a:bodyPr/>
        <a:lstStyle/>
        <a:p>
          <a:endParaRPr lang="hr-HR"/>
        </a:p>
      </dgm:t>
    </dgm:pt>
    <dgm:pt modelId="{1CE54D04-D175-4DF6-B1C5-8E979BAE7295}" type="pres">
      <dgm:prSet presAssocID="{6C381475-8894-450A-89EA-A484690548F3}" presName="vert1" presStyleCnt="0"/>
      <dgm:spPr/>
    </dgm:pt>
    <dgm:pt modelId="{97CA4C79-884D-4210-8B7D-C1840E0E554E}" type="pres">
      <dgm:prSet presAssocID="{16BB30FC-FD98-4587-B767-44540A95E4FD}" presName="thickLine" presStyleLbl="alignNode1" presStyleIdx="5" presStyleCnt="7"/>
      <dgm:spPr/>
    </dgm:pt>
    <dgm:pt modelId="{9E7C4B2C-88BE-410F-A9CE-80C85445D570}" type="pres">
      <dgm:prSet presAssocID="{16BB30FC-FD98-4587-B767-44540A95E4FD}" presName="horz1" presStyleCnt="0"/>
      <dgm:spPr/>
    </dgm:pt>
    <dgm:pt modelId="{3889260B-5286-46A8-8C3B-4567B74DAEDF}" type="pres">
      <dgm:prSet presAssocID="{16BB30FC-FD98-4587-B767-44540A95E4FD}" presName="tx1" presStyleLbl="revTx" presStyleIdx="5" presStyleCnt="7"/>
      <dgm:spPr/>
      <dgm:t>
        <a:bodyPr/>
        <a:lstStyle/>
        <a:p>
          <a:endParaRPr lang="hr-HR"/>
        </a:p>
      </dgm:t>
    </dgm:pt>
    <dgm:pt modelId="{89E308B2-5524-48D8-A15C-8390C15252D2}" type="pres">
      <dgm:prSet presAssocID="{16BB30FC-FD98-4587-B767-44540A95E4FD}" presName="vert1" presStyleCnt="0"/>
      <dgm:spPr/>
    </dgm:pt>
    <dgm:pt modelId="{A6FBB03B-5FCB-4D27-87BA-25CFB058B838}" type="pres">
      <dgm:prSet presAssocID="{A3249717-0835-4A2C-A4F7-3D30CF940D71}" presName="thickLine" presStyleLbl="alignNode1" presStyleIdx="6" presStyleCnt="7"/>
      <dgm:spPr/>
    </dgm:pt>
    <dgm:pt modelId="{744509B5-ADCC-4E0B-9BB0-825353969987}" type="pres">
      <dgm:prSet presAssocID="{A3249717-0835-4A2C-A4F7-3D30CF940D71}" presName="horz1" presStyleCnt="0"/>
      <dgm:spPr/>
    </dgm:pt>
    <dgm:pt modelId="{43547187-76AC-4006-8D18-670D5397583A}" type="pres">
      <dgm:prSet presAssocID="{A3249717-0835-4A2C-A4F7-3D30CF940D71}" presName="tx1" presStyleLbl="revTx" presStyleIdx="6" presStyleCnt="7"/>
      <dgm:spPr/>
      <dgm:t>
        <a:bodyPr/>
        <a:lstStyle/>
        <a:p>
          <a:endParaRPr lang="hr-HR"/>
        </a:p>
      </dgm:t>
    </dgm:pt>
    <dgm:pt modelId="{A8AA9BFE-DCC7-43BD-A8AA-E285991AEC1C}" type="pres">
      <dgm:prSet presAssocID="{A3249717-0835-4A2C-A4F7-3D30CF940D71}" presName="vert1" presStyleCnt="0"/>
      <dgm:spPr/>
    </dgm:pt>
  </dgm:ptLst>
  <dgm:cxnLst>
    <dgm:cxn modelId="{F8461A93-DE18-474E-B8EB-3C0FBDED54B1}" type="presOf" srcId="{EF6DDB6B-D8E2-49E1-81FE-5143EE68133A}" destId="{BC4ABDFE-1E89-41BB-9773-77C0A5D5B3CB}" srcOrd="0" destOrd="0" presId="urn:microsoft.com/office/officeart/2008/layout/LinedList"/>
    <dgm:cxn modelId="{9ED85968-7CEA-4D70-9385-B6F733AD8D5B}" srcId="{BB50246E-DCF5-4DDE-8184-E8BDA75C7D1B}" destId="{16BB30FC-FD98-4587-B767-44540A95E4FD}" srcOrd="5" destOrd="0" parTransId="{935EB337-2AEA-449F-B2C1-095619FF647C}" sibTransId="{B3F273F0-60EE-4ED0-8736-F9F4D7C58806}"/>
    <dgm:cxn modelId="{847130CF-99E2-482A-AB5F-EBF13776855A}" srcId="{BB50246E-DCF5-4DDE-8184-E8BDA75C7D1B}" destId="{6C381475-8894-450A-89EA-A484690548F3}" srcOrd="4" destOrd="0" parTransId="{93CBC4D7-76BC-4FB6-8F99-B0322ACB5AB3}" sibTransId="{6184CF8C-02C5-4AFB-B4A7-6EDCA86032BA}"/>
    <dgm:cxn modelId="{5C6B49CD-5E52-4FCB-A548-57CF3F75471E}" srcId="{BB50246E-DCF5-4DDE-8184-E8BDA75C7D1B}" destId="{DCF4C395-9791-461F-87FC-A88C77F36878}" srcOrd="3" destOrd="0" parTransId="{8FF4ABE2-F13B-4623-A8E9-97B386A840EE}" sibTransId="{F21720CD-71FA-459C-8A6D-EF6C79FCCFBF}"/>
    <dgm:cxn modelId="{D7162207-4F1E-40B8-AAB8-8C069EF4F70C}" srcId="{BB50246E-DCF5-4DDE-8184-E8BDA75C7D1B}" destId="{EF6DDB6B-D8E2-49E1-81FE-5143EE68133A}" srcOrd="2" destOrd="0" parTransId="{8CCEC75B-A466-4070-92B9-A8ABA6720702}" sibTransId="{DE37B120-E004-41E4-BA4F-3F8A7A476E23}"/>
    <dgm:cxn modelId="{A354A54A-2B2E-4B34-A587-7E0F5B29E01C}" type="presOf" srcId="{DCF4C395-9791-461F-87FC-A88C77F36878}" destId="{1A4174ED-723E-4B40-B912-CB5D937CFF0A}" srcOrd="0" destOrd="0" presId="urn:microsoft.com/office/officeart/2008/layout/LinedList"/>
    <dgm:cxn modelId="{C91CA0F3-B6F2-416B-82C0-9B7A0D73660F}" type="presOf" srcId="{BB50246E-DCF5-4DDE-8184-E8BDA75C7D1B}" destId="{EB8F2A24-8E93-4B79-9423-C3FE2535AF19}" srcOrd="0" destOrd="0" presId="urn:microsoft.com/office/officeart/2008/layout/LinedList"/>
    <dgm:cxn modelId="{36A87DB3-BA74-45DE-B37D-96E4918F97C7}" type="presOf" srcId="{80E19693-2EB3-440F-AD8F-7DBF7CC087E8}" destId="{F5DA2A1A-13F8-4C81-BEF1-A32526CD34AF}" srcOrd="0" destOrd="0" presId="urn:microsoft.com/office/officeart/2008/layout/LinedList"/>
    <dgm:cxn modelId="{6D05C7CA-0D67-415D-86D0-7349B00E1597}" type="presOf" srcId="{6C381475-8894-450A-89EA-A484690548F3}" destId="{AC334C0D-9271-4EF2-9979-E7CFE6D6D41D}" srcOrd="0" destOrd="0" presId="urn:microsoft.com/office/officeart/2008/layout/LinedList"/>
    <dgm:cxn modelId="{8DAAA81D-5644-4878-B1A2-494CA0D995B7}" srcId="{BB50246E-DCF5-4DDE-8184-E8BDA75C7D1B}" destId="{80E19693-2EB3-440F-AD8F-7DBF7CC087E8}" srcOrd="0" destOrd="0" parTransId="{96BFE227-EF7A-4316-8E4B-0B4A387D5285}" sibTransId="{CAA4D535-E426-479F-B696-661BC1B37A8B}"/>
    <dgm:cxn modelId="{8C8ABD3F-91D3-443C-9DC1-9CF396DCF9C2}" type="presOf" srcId="{A3249717-0835-4A2C-A4F7-3D30CF940D71}" destId="{43547187-76AC-4006-8D18-670D5397583A}" srcOrd="0" destOrd="0" presId="urn:microsoft.com/office/officeart/2008/layout/LinedList"/>
    <dgm:cxn modelId="{C8179403-A9E7-46FE-9CE6-BD615EEC7C92}" type="presOf" srcId="{16BB30FC-FD98-4587-B767-44540A95E4FD}" destId="{3889260B-5286-46A8-8C3B-4567B74DAEDF}" srcOrd="0" destOrd="0" presId="urn:microsoft.com/office/officeart/2008/layout/LinedList"/>
    <dgm:cxn modelId="{13E3AA74-7CFD-4275-9045-C3EC8387EC54}" srcId="{BB50246E-DCF5-4DDE-8184-E8BDA75C7D1B}" destId="{A3249717-0835-4A2C-A4F7-3D30CF940D71}" srcOrd="6" destOrd="0" parTransId="{D0352CD7-4E96-4038-A90B-3C575F72F5B9}" sibTransId="{D7667CD6-3F4A-4138-971F-AC55319A9B0E}"/>
    <dgm:cxn modelId="{9A7985F4-8566-4729-875B-CEEAF23ECEDC}" type="presOf" srcId="{7469408B-A810-4C2D-938A-720A350F79FE}" destId="{291D9C03-410A-4C25-9FCD-A285E7646261}" srcOrd="0" destOrd="0" presId="urn:microsoft.com/office/officeart/2008/layout/LinedList"/>
    <dgm:cxn modelId="{6B41F3CB-AA32-4202-8826-95DDED157EE7}" srcId="{BB50246E-DCF5-4DDE-8184-E8BDA75C7D1B}" destId="{7469408B-A810-4C2D-938A-720A350F79FE}" srcOrd="1" destOrd="0" parTransId="{732DCA8E-D35E-4529-BD44-F5242E894665}" sibTransId="{AA1A4074-B0F4-40F1-86F7-F28D83CB58FF}"/>
    <dgm:cxn modelId="{E5927D8C-11B1-43BD-A0ED-B3C9688D9962}" type="presParOf" srcId="{EB8F2A24-8E93-4B79-9423-C3FE2535AF19}" destId="{625EE1C6-3936-4B6A-BCB0-580433DC105C}" srcOrd="0" destOrd="0" presId="urn:microsoft.com/office/officeart/2008/layout/LinedList"/>
    <dgm:cxn modelId="{68ACE553-06A5-468A-A676-646DA0CC6A0D}" type="presParOf" srcId="{EB8F2A24-8E93-4B79-9423-C3FE2535AF19}" destId="{904700CB-9F69-4ABE-AEF8-EC56EEC899E9}" srcOrd="1" destOrd="0" presId="urn:microsoft.com/office/officeart/2008/layout/LinedList"/>
    <dgm:cxn modelId="{817EB3A0-1905-4C1F-B86B-B6D308C1363E}" type="presParOf" srcId="{904700CB-9F69-4ABE-AEF8-EC56EEC899E9}" destId="{F5DA2A1A-13F8-4C81-BEF1-A32526CD34AF}" srcOrd="0" destOrd="0" presId="urn:microsoft.com/office/officeart/2008/layout/LinedList"/>
    <dgm:cxn modelId="{659C197A-F0BE-48CE-8145-E5B2301362BF}" type="presParOf" srcId="{904700CB-9F69-4ABE-AEF8-EC56EEC899E9}" destId="{CB1A8B36-E458-4013-B81F-4BFA7E5903A9}" srcOrd="1" destOrd="0" presId="urn:microsoft.com/office/officeart/2008/layout/LinedList"/>
    <dgm:cxn modelId="{BA723E9F-3817-440A-897E-0FF3AB7EF2CE}" type="presParOf" srcId="{EB8F2A24-8E93-4B79-9423-C3FE2535AF19}" destId="{3F6B6392-1D10-493A-8DA1-CB2431C463FD}" srcOrd="2" destOrd="0" presId="urn:microsoft.com/office/officeart/2008/layout/LinedList"/>
    <dgm:cxn modelId="{02E4CE67-130E-45AC-A59C-4D01BB2F5F9B}" type="presParOf" srcId="{EB8F2A24-8E93-4B79-9423-C3FE2535AF19}" destId="{6FE550FE-4790-469D-8251-CB48AD1FE008}" srcOrd="3" destOrd="0" presId="urn:microsoft.com/office/officeart/2008/layout/LinedList"/>
    <dgm:cxn modelId="{CDBABFB9-BED0-45CC-AED7-58F2AA5CFB8E}" type="presParOf" srcId="{6FE550FE-4790-469D-8251-CB48AD1FE008}" destId="{291D9C03-410A-4C25-9FCD-A285E7646261}" srcOrd="0" destOrd="0" presId="urn:microsoft.com/office/officeart/2008/layout/LinedList"/>
    <dgm:cxn modelId="{573469FF-C48B-46E4-A96C-8656768061B6}" type="presParOf" srcId="{6FE550FE-4790-469D-8251-CB48AD1FE008}" destId="{6A7BBF16-F29D-4742-BB5B-4ACFB6ED17D5}" srcOrd="1" destOrd="0" presId="urn:microsoft.com/office/officeart/2008/layout/LinedList"/>
    <dgm:cxn modelId="{2545A951-815E-4BD0-8C22-54D490E422FF}" type="presParOf" srcId="{EB8F2A24-8E93-4B79-9423-C3FE2535AF19}" destId="{25E543ED-8407-4ECA-B1B3-953A5EA9C21A}" srcOrd="4" destOrd="0" presId="urn:microsoft.com/office/officeart/2008/layout/LinedList"/>
    <dgm:cxn modelId="{55604CB4-E921-460E-8208-F9ADB8E2BC69}" type="presParOf" srcId="{EB8F2A24-8E93-4B79-9423-C3FE2535AF19}" destId="{81FB04EA-38F0-4359-A09F-C14FC97CBD8C}" srcOrd="5" destOrd="0" presId="urn:microsoft.com/office/officeart/2008/layout/LinedList"/>
    <dgm:cxn modelId="{2B36F436-41B5-472A-BA79-8B8D73675E11}" type="presParOf" srcId="{81FB04EA-38F0-4359-A09F-C14FC97CBD8C}" destId="{BC4ABDFE-1E89-41BB-9773-77C0A5D5B3CB}" srcOrd="0" destOrd="0" presId="urn:microsoft.com/office/officeart/2008/layout/LinedList"/>
    <dgm:cxn modelId="{CE9710B1-2E06-4226-B4CE-2132D2F2637B}" type="presParOf" srcId="{81FB04EA-38F0-4359-A09F-C14FC97CBD8C}" destId="{DD24615C-97B0-4EFB-9985-36EEC243C329}" srcOrd="1" destOrd="0" presId="urn:microsoft.com/office/officeart/2008/layout/LinedList"/>
    <dgm:cxn modelId="{B222CC02-D7F8-4F70-9F7B-7E32C735AEA9}" type="presParOf" srcId="{EB8F2A24-8E93-4B79-9423-C3FE2535AF19}" destId="{E0481296-A5D9-4906-90E0-CC731B9FFB99}" srcOrd="6" destOrd="0" presId="urn:microsoft.com/office/officeart/2008/layout/LinedList"/>
    <dgm:cxn modelId="{CE451C6C-AB08-4592-8014-4D82BD55E339}" type="presParOf" srcId="{EB8F2A24-8E93-4B79-9423-C3FE2535AF19}" destId="{CB443BE2-EFD0-47C8-983B-96F9870518F6}" srcOrd="7" destOrd="0" presId="urn:microsoft.com/office/officeart/2008/layout/LinedList"/>
    <dgm:cxn modelId="{C4F52998-2446-4E63-912C-0EAAA44DB5CC}" type="presParOf" srcId="{CB443BE2-EFD0-47C8-983B-96F9870518F6}" destId="{1A4174ED-723E-4B40-B912-CB5D937CFF0A}" srcOrd="0" destOrd="0" presId="urn:microsoft.com/office/officeart/2008/layout/LinedList"/>
    <dgm:cxn modelId="{99886AFE-CF0C-457B-B6F5-9FD9F3F15E8D}" type="presParOf" srcId="{CB443BE2-EFD0-47C8-983B-96F9870518F6}" destId="{78BBA688-911A-43B5-869A-5CB25C1902AD}" srcOrd="1" destOrd="0" presId="urn:microsoft.com/office/officeart/2008/layout/LinedList"/>
    <dgm:cxn modelId="{529FC0E4-E9C1-4566-B1CD-1149446EB65D}" type="presParOf" srcId="{EB8F2A24-8E93-4B79-9423-C3FE2535AF19}" destId="{43F57380-CC33-4AA9-8EEA-FF36F94A54CB}" srcOrd="8" destOrd="0" presId="urn:microsoft.com/office/officeart/2008/layout/LinedList"/>
    <dgm:cxn modelId="{F79AABE2-9382-45AE-A235-D333981A04B3}" type="presParOf" srcId="{EB8F2A24-8E93-4B79-9423-C3FE2535AF19}" destId="{78FACDC7-C1E5-4E17-B7F6-45F24906BAC3}" srcOrd="9" destOrd="0" presId="urn:microsoft.com/office/officeart/2008/layout/LinedList"/>
    <dgm:cxn modelId="{DF807839-959C-4582-9F1F-2772D87793DB}" type="presParOf" srcId="{78FACDC7-C1E5-4E17-B7F6-45F24906BAC3}" destId="{AC334C0D-9271-4EF2-9979-E7CFE6D6D41D}" srcOrd="0" destOrd="0" presId="urn:microsoft.com/office/officeart/2008/layout/LinedList"/>
    <dgm:cxn modelId="{B9A9E805-93CA-4C0E-926D-24C27EC831B1}" type="presParOf" srcId="{78FACDC7-C1E5-4E17-B7F6-45F24906BAC3}" destId="{1CE54D04-D175-4DF6-B1C5-8E979BAE7295}" srcOrd="1" destOrd="0" presId="urn:microsoft.com/office/officeart/2008/layout/LinedList"/>
    <dgm:cxn modelId="{D959946D-7AF4-48A0-ADC8-DA5ABCDE06FC}" type="presParOf" srcId="{EB8F2A24-8E93-4B79-9423-C3FE2535AF19}" destId="{97CA4C79-884D-4210-8B7D-C1840E0E554E}" srcOrd="10" destOrd="0" presId="urn:microsoft.com/office/officeart/2008/layout/LinedList"/>
    <dgm:cxn modelId="{394161F7-82F7-4019-A6C1-42B8A3CD6ED6}" type="presParOf" srcId="{EB8F2A24-8E93-4B79-9423-C3FE2535AF19}" destId="{9E7C4B2C-88BE-410F-A9CE-80C85445D570}" srcOrd="11" destOrd="0" presId="urn:microsoft.com/office/officeart/2008/layout/LinedList"/>
    <dgm:cxn modelId="{F53DFD62-11EF-4F8E-80C3-207687C0FABC}" type="presParOf" srcId="{9E7C4B2C-88BE-410F-A9CE-80C85445D570}" destId="{3889260B-5286-46A8-8C3B-4567B74DAEDF}" srcOrd="0" destOrd="0" presId="urn:microsoft.com/office/officeart/2008/layout/LinedList"/>
    <dgm:cxn modelId="{C0D3767E-C811-4E40-A266-52C3B990F3E9}" type="presParOf" srcId="{9E7C4B2C-88BE-410F-A9CE-80C85445D570}" destId="{89E308B2-5524-48D8-A15C-8390C15252D2}" srcOrd="1" destOrd="0" presId="urn:microsoft.com/office/officeart/2008/layout/LinedList"/>
    <dgm:cxn modelId="{BCA21F3C-67A0-4042-A98A-0085433D3C03}" type="presParOf" srcId="{EB8F2A24-8E93-4B79-9423-C3FE2535AF19}" destId="{A6FBB03B-5FCB-4D27-87BA-25CFB058B838}" srcOrd="12" destOrd="0" presId="urn:microsoft.com/office/officeart/2008/layout/LinedList"/>
    <dgm:cxn modelId="{6DA73212-F368-4FEC-B279-37F505285471}" type="presParOf" srcId="{EB8F2A24-8E93-4B79-9423-C3FE2535AF19}" destId="{744509B5-ADCC-4E0B-9BB0-825353969987}" srcOrd="13" destOrd="0" presId="urn:microsoft.com/office/officeart/2008/layout/LinedList"/>
    <dgm:cxn modelId="{E58D0F74-F4BC-4C77-AAA6-D79F844CD213}" type="presParOf" srcId="{744509B5-ADCC-4E0B-9BB0-825353969987}" destId="{43547187-76AC-4006-8D18-670D5397583A}" srcOrd="0" destOrd="0" presId="urn:microsoft.com/office/officeart/2008/layout/LinedList"/>
    <dgm:cxn modelId="{CC67396A-6114-41D3-A486-48783B5711BC}" type="presParOf" srcId="{744509B5-ADCC-4E0B-9BB0-825353969987}" destId="{A8AA9BFE-DCC7-43BD-A8AA-E285991AEC1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B0D0AF-2A9E-4449-AB0A-D3C58C94335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287BA18-F95C-44DD-AAE4-311D44BD7E23}">
      <dgm:prSet custT="1"/>
      <dgm:spPr/>
      <dgm:t>
        <a:bodyPr/>
        <a:lstStyle/>
        <a:p>
          <a:r>
            <a:rPr lang="hr-HR" sz="2400" b="1" dirty="0"/>
            <a:t>Meka </a:t>
          </a:r>
          <a:r>
            <a:rPr lang="hr-HR" sz="2400" b="1" dirty="0" smtClean="0"/>
            <a:t>– središte </a:t>
          </a:r>
          <a:r>
            <a:rPr lang="hr-HR" sz="2400" b="1" dirty="0"/>
            <a:t>mnogobožačkih religija</a:t>
          </a:r>
          <a:endParaRPr lang="en-US" sz="2400" b="1" dirty="0"/>
        </a:p>
      </dgm:t>
    </dgm:pt>
    <dgm:pt modelId="{9C9312EC-2B65-4347-9497-9EB2E28D8EE2}" type="parTrans" cxnId="{66CC34A3-004F-4268-8B25-CDB4E5FF191E}">
      <dgm:prSet/>
      <dgm:spPr/>
      <dgm:t>
        <a:bodyPr/>
        <a:lstStyle/>
        <a:p>
          <a:endParaRPr lang="en-US"/>
        </a:p>
      </dgm:t>
    </dgm:pt>
    <dgm:pt modelId="{2D12C226-63C4-4DB5-9B76-BAAE8182B638}" type="sibTrans" cxnId="{66CC34A3-004F-4268-8B25-CDB4E5FF191E}">
      <dgm:prSet/>
      <dgm:spPr/>
      <dgm:t>
        <a:bodyPr/>
        <a:lstStyle/>
        <a:p>
          <a:endParaRPr lang="en-US"/>
        </a:p>
      </dgm:t>
    </dgm:pt>
    <dgm:pt modelId="{8BC60284-A59F-48E3-AC5B-5A6ECC130DC5}">
      <dgm:prSet custT="1"/>
      <dgm:spPr/>
      <dgm:t>
        <a:bodyPr/>
        <a:lstStyle/>
        <a:p>
          <a:r>
            <a:rPr lang="hr-HR" sz="2400" b="1" dirty="0"/>
            <a:t>360 bogova i božanstava</a:t>
          </a:r>
          <a:endParaRPr lang="en-US" sz="2400" b="1" dirty="0"/>
        </a:p>
      </dgm:t>
    </dgm:pt>
    <dgm:pt modelId="{16479D19-4C1B-47DB-8E04-45064DCF1560}" type="parTrans" cxnId="{967E5684-FEE6-4D78-85A0-A49B782D65A7}">
      <dgm:prSet/>
      <dgm:spPr/>
      <dgm:t>
        <a:bodyPr/>
        <a:lstStyle/>
        <a:p>
          <a:endParaRPr lang="en-US"/>
        </a:p>
      </dgm:t>
    </dgm:pt>
    <dgm:pt modelId="{63480095-A4E5-4954-8348-58ACF2034C7A}" type="sibTrans" cxnId="{967E5684-FEE6-4D78-85A0-A49B782D65A7}">
      <dgm:prSet/>
      <dgm:spPr/>
      <dgm:t>
        <a:bodyPr/>
        <a:lstStyle/>
        <a:p>
          <a:endParaRPr lang="en-US"/>
        </a:p>
      </dgm:t>
    </dgm:pt>
    <dgm:pt modelId="{F0A4E5DD-1ABE-44F7-A8FC-294B0E7A97D8}">
      <dgm:prSet custT="1"/>
      <dgm:spPr/>
      <dgm:t>
        <a:bodyPr/>
        <a:lstStyle/>
        <a:p>
          <a:r>
            <a:rPr lang="hr-HR" sz="2400" b="1" dirty="0"/>
            <a:t>Ćaba </a:t>
          </a:r>
          <a:r>
            <a:rPr lang="hr-HR" sz="2400" b="1" dirty="0" smtClean="0"/>
            <a:t>– središte </a:t>
          </a:r>
          <a:r>
            <a:rPr lang="hr-HR" sz="2400" b="1" dirty="0"/>
            <a:t>mnogobožačkih kultova</a:t>
          </a:r>
          <a:endParaRPr lang="en-US" sz="2400" b="1" dirty="0"/>
        </a:p>
      </dgm:t>
    </dgm:pt>
    <dgm:pt modelId="{7B0AC86B-72DE-4F31-999C-CC244153548C}" type="parTrans" cxnId="{D48EBECA-3CEB-4616-AEDE-A5EDF7A19898}">
      <dgm:prSet/>
      <dgm:spPr/>
      <dgm:t>
        <a:bodyPr/>
        <a:lstStyle/>
        <a:p>
          <a:endParaRPr lang="en-US"/>
        </a:p>
      </dgm:t>
    </dgm:pt>
    <dgm:pt modelId="{ECBA4140-83F5-4274-8756-1102FDC2EC34}" type="sibTrans" cxnId="{D48EBECA-3CEB-4616-AEDE-A5EDF7A19898}">
      <dgm:prSet/>
      <dgm:spPr/>
      <dgm:t>
        <a:bodyPr/>
        <a:lstStyle/>
        <a:p>
          <a:endParaRPr lang="en-US"/>
        </a:p>
      </dgm:t>
    </dgm:pt>
    <dgm:pt modelId="{F0DA3344-6B4B-4EB8-B0BB-028335D55D2D}">
      <dgm:prSet custT="1"/>
      <dgm:spPr/>
      <dgm:t>
        <a:bodyPr/>
        <a:lstStyle/>
        <a:p>
          <a:r>
            <a:rPr lang="hr-HR" sz="2400" b="1" dirty="0"/>
            <a:t>Muhamed proglasio arapske bogove i božanstva lažnima</a:t>
          </a:r>
          <a:endParaRPr lang="en-US" sz="2400" b="1" dirty="0"/>
        </a:p>
      </dgm:t>
    </dgm:pt>
    <dgm:pt modelId="{CB8C01D4-F02E-4A5E-ADA2-DD6B2FB98970}" type="parTrans" cxnId="{60C858A7-3D18-40F2-9FE9-E9E8D3704540}">
      <dgm:prSet/>
      <dgm:spPr/>
      <dgm:t>
        <a:bodyPr/>
        <a:lstStyle/>
        <a:p>
          <a:endParaRPr lang="en-US"/>
        </a:p>
      </dgm:t>
    </dgm:pt>
    <dgm:pt modelId="{9732DCC1-29F5-4FFD-9F2C-635FCD46510D}" type="sibTrans" cxnId="{60C858A7-3D18-40F2-9FE9-E9E8D3704540}">
      <dgm:prSet/>
      <dgm:spPr/>
      <dgm:t>
        <a:bodyPr/>
        <a:lstStyle/>
        <a:p>
          <a:endParaRPr lang="en-US"/>
        </a:p>
      </dgm:t>
    </dgm:pt>
    <dgm:pt modelId="{27F6A130-5CA2-4DC4-A46C-97B05946A5E0}">
      <dgm:prSet custT="1"/>
      <dgm:spPr/>
      <dgm:t>
        <a:bodyPr/>
        <a:lstStyle/>
        <a:p>
          <a:r>
            <a:rPr lang="hr-HR" sz="2400" b="1" dirty="0"/>
            <a:t>622. godina hidžre, bijeg iz Meke u Medinu</a:t>
          </a:r>
        </a:p>
        <a:p>
          <a:endParaRPr lang="en-US" sz="2100" dirty="0"/>
        </a:p>
      </dgm:t>
    </dgm:pt>
    <dgm:pt modelId="{9B46ECDB-B9C0-4974-A726-4E0400AC6A2C}" type="parTrans" cxnId="{E786A5DC-096D-4260-B3B4-997455D6295A}">
      <dgm:prSet/>
      <dgm:spPr/>
      <dgm:t>
        <a:bodyPr/>
        <a:lstStyle/>
        <a:p>
          <a:endParaRPr lang="hr-HR"/>
        </a:p>
      </dgm:t>
    </dgm:pt>
    <dgm:pt modelId="{845F8366-3EE9-4A53-8BD8-8EC48DBA953E}" type="sibTrans" cxnId="{E786A5DC-096D-4260-B3B4-997455D6295A}">
      <dgm:prSet/>
      <dgm:spPr/>
      <dgm:t>
        <a:bodyPr/>
        <a:lstStyle/>
        <a:p>
          <a:endParaRPr lang="hr-HR"/>
        </a:p>
      </dgm:t>
    </dgm:pt>
    <dgm:pt modelId="{DAE559BA-5DF2-4A81-B507-E043CCF597DE}" type="pres">
      <dgm:prSet presAssocID="{62B0D0AF-2A9E-4449-AB0A-D3C58C9433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EA86F81-25F1-4963-9E5D-1A9A553B43C1}" type="pres">
      <dgm:prSet presAssocID="{B287BA18-F95C-44DD-AAE4-311D44BD7E2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0FB5707-217E-48C7-A15E-B338FD70F00F}" type="pres">
      <dgm:prSet presAssocID="{2D12C226-63C4-4DB5-9B76-BAAE8182B638}" presName="spacer" presStyleCnt="0"/>
      <dgm:spPr/>
    </dgm:pt>
    <dgm:pt modelId="{46F5D391-811D-461A-AE17-82CC46AF721D}" type="pres">
      <dgm:prSet presAssocID="{8BC60284-A59F-48E3-AC5B-5A6ECC130DC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A2022CF-9B53-4BC8-B194-B2CB3225772F}" type="pres">
      <dgm:prSet presAssocID="{63480095-A4E5-4954-8348-58ACF2034C7A}" presName="spacer" presStyleCnt="0"/>
      <dgm:spPr/>
    </dgm:pt>
    <dgm:pt modelId="{8D018758-B8FB-4E34-AD07-42A7B6BB7EC1}" type="pres">
      <dgm:prSet presAssocID="{F0A4E5DD-1ABE-44F7-A8FC-294B0E7A97D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463835F-57F6-45B4-87F0-5A94A63AA77F}" type="pres">
      <dgm:prSet presAssocID="{ECBA4140-83F5-4274-8756-1102FDC2EC34}" presName="spacer" presStyleCnt="0"/>
      <dgm:spPr/>
    </dgm:pt>
    <dgm:pt modelId="{0CBBBBA5-AE77-4A5A-BF73-4699C8A1BEC1}" type="pres">
      <dgm:prSet presAssocID="{F0DA3344-6B4B-4EB8-B0BB-028335D55D2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CC9B226-DC27-48FB-BE3A-E6820D588E92}" type="pres">
      <dgm:prSet presAssocID="{9732DCC1-29F5-4FFD-9F2C-635FCD46510D}" presName="spacer" presStyleCnt="0"/>
      <dgm:spPr/>
    </dgm:pt>
    <dgm:pt modelId="{CAD34475-82EA-4CFC-9778-26814B360B4A}" type="pres">
      <dgm:prSet presAssocID="{27F6A130-5CA2-4DC4-A46C-97B05946A5E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48EBECA-3CEB-4616-AEDE-A5EDF7A19898}" srcId="{62B0D0AF-2A9E-4449-AB0A-D3C58C94335D}" destId="{F0A4E5DD-1ABE-44F7-A8FC-294B0E7A97D8}" srcOrd="2" destOrd="0" parTransId="{7B0AC86B-72DE-4F31-999C-CC244153548C}" sibTransId="{ECBA4140-83F5-4274-8756-1102FDC2EC34}"/>
    <dgm:cxn modelId="{44322C1C-29B2-43B1-AF4C-5DD92B8334B9}" type="presOf" srcId="{8BC60284-A59F-48E3-AC5B-5A6ECC130DC5}" destId="{46F5D391-811D-461A-AE17-82CC46AF721D}" srcOrd="0" destOrd="0" presId="urn:microsoft.com/office/officeart/2005/8/layout/vList2"/>
    <dgm:cxn modelId="{967E5684-FEE6-4D78-85A0-A49B782D65A7}" srcId="{62B0D0AF-2A9E-4449-AB0A-D3C58C94335D}" destId="{8BC60284-A59F-48E3-AC5B-5A6ECC130DC5}" srcOrd="1" destOrd="0" parTransId="{16479D19-4C1B-47DB-8E04-45064DCF1560}" sibTransId="{63480095-A4E5-4954-8348-58ACF2034C7A}"/>
    <dgm:cxn modelId="{8BF05DEB-5A34-4712-9BB3-C3302A98565C}" type="presOf" srcId="{27F6A130-5CA2-4DC4-A46C-97B05946A5E0}" destId="{CAD34475-82EA-4CFC-9778-26814B360B4A}" srcOrd="0" destOrd="0" presId="urn:microsoft.com/office/officeart/2005/8/layout/vList2"/>
    <dgm:cxn modelId="{66CC34A3-004F-4268-8B25-CDB4E5FF191E}" srcId="{62B0D0AF-2A9E-4449-AB0A-D3C58C94335D}" destId="{B287BA18-F95C-44DD-AAE4-311D44BD7E23}" srcOrd="0" destOrd="0" parTransId="{9C9312EC-2B65-4347-9497-9EB2E28D8EE2}" sibTransId="{2D12C226-63C4-4DB5-9B76-BAAE8182B638}"/>
    <dgm:cxn modelId="{865364F7-F7CB-4DE4-85E6-8322BFEDB5B1}" type="presOf" srcId="{B287BA18-F95C-44DD-AAE4-311D44BD7E23}" destId="{EEA86F81-25F1-4963-9E5D-1A9A553B43C1}" srcOrd="0" destOrd="0" presId="urn:microsoft.com/office/officeart/2005/8/layout/vList2"/>
    <dgm:cxn modelId="{BD812819-F17B-45B5-A49C-19E91D82475E}" type="presOf" srcId="{F0DA3344-6B4B-4EB8-B0BB-028335D55D2D}" destId="{0CBBBBA5-AE77-4A5A-BF73-4699C8A1BEC1}" srcOrd="0" destOrd="0" presId="urn:microsoft.com/office/officeart/2005/8/layout/vList2"/>
    <dgm:cxn modelId="{60C858A7-3D18-40F2-9FE9-E9E8D3704540}" srcId="{62B0D0AF-2A9E-4449-AB0A-D3C58C94335D}" destId="{F0DA3344-6B4B-4EB8-B0BB-028335D55D2D}" srcOrd="3" destOrd="0" parTransId="{CB8C01D4-F02E-4A5E-ADA2-DD6B2FB98970}" sibTransId="{9732DCC1-29F5-4FFD-9F2C-635FCD46510D}"/>
    <dgm:cxn modelId="{E786A5DC-096D-4260-B3B4-997455D6295A}" srcId="{62B0D0AF-2A9E-4449-AB0A-D3C58C94335D}" destId="{27F6A130-5CA2-4DC4-A46C-97B05946A5E0}" srcOrd="4" destOrd="0" parTransId="{9B46ECDB-B9C0-4974-A726-4E0400AC6A2C}" sibTransId="{845F8366-3EE9-4A53-8BD8-8EC48DBA953E}"/>
    <dgm:cxn modelId="{7C0D7EDF-9767-4EC1-ADD2-88F8E5038734}" type="presOf" srcId="{62B0D0AF-2A9E-4449-AB0A-D3C58C94335D}" destId="{DAE559BA-5DF2-4A81-B507-E043CCF597DE}" srcOrd="0" destOrd="0" presId="urn:microsoft.com/office/officeart/2005/8/layout/vList2"/>
    <dgm:cxn modelId="{C5A23C65-8404-4F24-8412-C499F6373F6A}" type="presOf" srcId="{F0A4E5DD-1ABE-44F7-A8FC-294B0E7A97D8}" destId="{8D018758-B8FB-4E34-AD07-42A7B6BB7EC1}" srcOrd="0" destOrd="0" presId="urn:microsoft.com/office/officeart/2005/8/layout/vList2"/>
    <dgm:cxn modelId="{5D0B6F62-01BD-4B83-8758-EFB592D40C21}" type="presParOf" srcId="{DAE559BA-5DF2-4A81-B507-E043CCF597DE}" destId="{EEA86F81-25F1-4963-9E5D-1A9A553B43C1}" srcOrd="0" destOrd="0" presId="urn:microsoft.com/office/officeart/2005/8/layout/vList2"/>
    <dgm:cxn modelId="{927D4945-81A9-43B2-8B3B-C62E9A6F8808}" type="presParOf" srcId="{DAE559BA-5DF2-4A81-B507-E043CCF597DE}" destId="{60FB5707-217E-48C7-A15E-B338FD70F00F}" srcOrd="1" destOrd="0" presId="urn:microsoft.com/office/officeart/2005/8/layout/vList2"/>
    <dgm:cxn modelId="{C85027EA-0D11-4AB5-8E6E-33516B9F2727}" type="presParOf" srcId="{DAE559BA-5DF2-4A81-B507-E043CCF597DE}" destId="{46F5D391-811D-461A-AE17-82CC46AF721D}" srcOrd="2" destOrd="0" presId="urn:microsoft.com/office/officeart/2005/8/layout/vList2"/>
    <dgm:cxn modelId="{F179A2D1-6DAE-4540-927D-424F48C4A503}" type="presParOf" srcId="{DAE559BA-5DF2-4A81-B507-E043CCF597DE}" destId="{AA2022CF-9B53-4BC8-B194-B2CB3225772F}" srcOrd="3" destOrd="0" presId="urn:microsoft.com/office/officeart/2005/8/layout/vList2"/>
    <dgm:cxn modelId="{90669A8D-51D8-436D-972D-C1EDE341B9EB}" type="presParOf" srcId="{DAE559BA-5DF2-4A81-B507-E043CCF597DE}" destId="{8D018758-B8FB-4E34-AD07-42A7B6BB7EC1}" srcOrd="4" destOrd="0" presId="urn:microsoft.com/office/officeart/2005/8/layout/vList2"/>
    <dgm:cxn modelId="{54491725-A84C-44CD-80DB-651FF9FA18F9}" type="presParOf" srcId="{DAE559BA-5DF2-4A81-B507-E043CCF597DE}" destId="{3463835F-57F6-45B4-87F0-5A94A63AA77F}" srcOrd="5" destOrd="0" presId="urn:microsoft.com/office/officeart/2005/8/layout/vList2"/>
    <dgm:cxn modelId="{6B645295-9470-49A8-BCBF-F472FBFA1979}" type="presParOf" srcId="{DAE559BA-5DF2-4A81-B507-E043CCF597DE}" destId="{0CBBBBA5-AE77-4A5A-BF73-4699C8A1BEC1}" srcOrd="6" destOrd="0" presId="urn:microsoft.com/office/officeart/2005/8/layout/vList2"/>
    <dgm:cxn modelId="{CBCF79D1-3364-46AA-9230-D9C5B5370945}" type="presParOf" srcId="{DAE559BA-5DF2-4A81-B507-E043CCF597DE}" destId="{5CC9B226-DC27-48FB-BE3A-E6820D588E92}" srcOrd="7" destOrd="0" presId="urn:microsoft.com/office/officeart/2005/8/layout/vList2"/>
    <dgm:cxn modelId="{5F997273-9933-41E1-86D1-128114B4BD1F}" type="presParOf" srcId="{DAE559BA-5DF2-4A81-B507-E043CCF597DE}" destId="{CAD34475-82EA-4CFC-9778-26814B360B4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403F8D-10C8-4790-BFBE-ECD79D7A73D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E0E166E-BD72-4ED1-8D12-EA7C80D89A1C}">
      <dgm:prSet/>
      <dgm:spPr/>
      <dgm:t>
        <a:bodyPr/>
        <a:lstStyle/>
        <a:p>
          <a:r>
            <a:rPr lang="hr-HR" dirty="0"/>
            <a:t>622. godina: početak arapske ere</a:t>
          </a:r>
          <a:endParaRPr lang="en-US" dirty="0"/>
        </a:p>
      </dgm:t>
    </dgm:pt>
    <dgm:pt modelId="{76596D64-5BF1-4360-A936-F915BA8AC517}" type="parTrans" cxnId="{891C7915-F11E-450F-A5D3-28B7FF43C992}">
      <dgm:prSet/>
      <dgm:spPr/>
      <dgm:t>
        <a:bodyPr/>
        <a:lstStyle/>
        <a:p>
          <a:endParaRPr lang="en-US"/>
        </a:p>
      </dgm:t>
    </dgm:pt>
    <dgm:pt modelId="{E9C4C454-77CE-479C-BDBF-735A69671778}" type="sibTrans" cxnId="{891C7915-F11E-450F-A5D3-28B7FF43C992}">
      <dgm:prSet/>
      <dgm:spPr/>
      <dgm:t>
        <a:bodyPr/>
        <a:lstStyle/>
        <a:p>
          <a:endParaRPr lang="en-US"/>
        </a:p>
      </dgm:t>
    </dgm:pt>
    <dgm:pt modelId="{15060B79-8693-4DEB-BC11-6C2A80E93798}">
      <dgm:prSet/>
      <dgm:spPr/>
      <dgm:t>
        <a:bodyPr/>
        <a:lstStyle/>
        <a:p>
          <a:r>
            <a:rPr lang="hr-HR" dirty="0"/>
            <a:t>Muhamed </a:t>
          </a:r>
          <a:r>
            <a:rPr lang="hr-HR" dirty="0" smtClean="0"/>
            <a:t>– Božji </a:t>
          </a:r>
          <a:r>
            <a:rPr lang="hr-HR" dirty="0"/>
            <a:t>poslanik</a:t>
          </a:r>
          <a:endParaRPr lang="en-US" dirty="0"/>
        </a:p>
      </dgm:t>
    </dgm:pt>
    <dgm:pt modelId="{EA417B23-1EC8-4A5C-B233-6DC3F8ECEA70}" type="parTrans" cxnId="{22240406-970D-4AC8-950D-EB477C2436AF}">
      <dgm:prSet/>
      <dgm:spPr/>
      <dgm:t>
        <a:bodyPr/>
        <a:lstStyle/>
        <a:p>
          <a:endParaRPr lang="en-US"/>
        </a:p>
      </dgm:t>
    </dgm:pt>
    <dgm:pt modelId="{08D2711A-7101-4714-8DB2-16A3E7FD88E7}" type="sibTrans" cxnId="{22240406-970D-4AC8-950D-EB477C2436AF}">
      <dgm:prSet/>
      <dgm:spPr/>
      <dgm:t>
        <a:bodyPr/>
        <a:lstStyle/>
        <a:p>
          <a:endParaRPr lang="en-US"/>
        </a:p>
      </dgm:t>
    </dgm:pt>
    <dgm:pt modelId="{7B7694ED-BA10-47B3-A222-D206A630A58B}">
      <dgm:prSet/>
      <dgm:spPr/>
      <dgm:t>
        <a:bodyPr/>
        <a:lstStyle/>
        <a:p>
          <a:r>
            <a:rPr lang="hr-HR"/>
            <a:t>Sukobi Meke i Medine</a:t>
          </a:r>
          <a:endParaRPr lang="en-US"/>
        </a:p>
      </dgm:t>
    </dgm:pt>
    <dgm:pt modelId="{C0132137-77D4-4B30-8344-C58AEC183E6A}" type="parTrans" cxnId="{A2AE6D7A-F6B2-4EC6-8D65-27AF3ECA370A}">
      <dgm:prSet/>
      <dgm:spPr/>
      <dgm:t>
        <a:bodyPr/>
        <a:lstStyle/>
        <a:p>
          <a:endParaRPr lang="en-US"/>
        </a:p>
      </dgm:t>
    </dgm:pt>
    <dgm:pt modelId="{D21CBAE0-6E32-4ADD-893B-F9DEA00FAF78}" type="sibTrans" cxnId="{A2AE6D7A-F6B2-4EC6-8D65-27AF3ECA370A}">
      <dgm:prSet/>
      <dgm:spPr/>
      <dgm:t>
        <a:bodyPr/>
        <a:lstStyle/>
        <a:p>
          <a:endParaRPr lang="en-US"/>
        </a:p>
      </dgm:t>
    </dgm:pt>
    <dgm:pt modelId="{45D14E89-4370-449B-A926-733E06C0054C}">
      <dgm:prSet/>
      <dgm:spPr/>
      <dgm:t>
        <a:bodyPr/>
        <a:lstStyle/>
        <a:p>
          <a:r>
            <a:rPr lang="hr-HR" dirty="0"/>
            <a:t>630. godina: prekid sukoba, Meki priznat položaj svetoga grada</a:t>
          </a:r>
          <a:endParaRPr lang="en-US" dirty="0"/>
        </a:p>
      </dgm:t>
    </dgm:pt>
    <dgm:pt modelId="{CBAB1C58-6302-4980-B56A-DBE3F6315929}" type="parTrans" cxnId="{A445CD3F-7D3B-4623-8EFE-8DD2D9BD65C9}">
      <dgm:prSet/>
      <dgm:spPr/>
      <dgm:t>
        <a:bodyPr/>
        <a:lstStyle/>
        <a:p>
          <a:endParaRPr lang="en-US"/>
        </a:p>
      </dgm:t>
    </dgm:pt>
    <dgm:pt modelId="{C5426728-E728-4193-B856-4211FB5615B9}" type="sibTrans" cxnId="{A445CD3F-7D3B-4623-8EFE-8DD2D9BD65C9}">
      <dgm:prSet/>
      <dgm:spPr/>
      <dgm:t>
        <a:bodyPr/>
        <a:lstStyle/>
        <a:p>
          <a:endParaRPr lang="en-US"/>
        </a:p>
      </dgm:t>
    </dgm:pt>
    <dgm:pt modelId="{0898B645-1600-40BA-B14B-78B25201439F}">
      <dgm:prSet/>
      <dgm:spPr/>
      <dgm:t>
        <a:bodyPr/>
        <a:lstStyle/>
        <a:p>
          <a:r>
            <a:rPr lang="hr-HR" dirty="0"/>
            <a:t>Ćaba </a:t>
          </a:r>
          <a:r>
            <a:rPr lang="hr-HR" dirty="0" smtClean="0"/>
            <a:t>– svetište </a:t>
          </a:r>
          <a:r>
            <a:rPr lang="hr-HR" dirty="0"/>
            <a:t>boga Alaha </a:t>
          </a:r>
          <a:endParaRPr lang="en-US" dirty="0"/>
        </a:p>
      </dgm:t>
    </dgm:pt>
    <dgm:pt modelId="{9E232A4D-82AF-449E-87D1-1E2D9CCA66BB}" type="parTrans" cxnId="{037E6D08-47E8-4F5C-9CA3-13D18B5D0A57}">
      <dgm:prSet/>
      <dgm:spPr/>
      <dgm:t>
        <a:bodyPr/>
        <a:lstStyle/>
        <a:p>
          <a:endParaRPr lang="hr-HR"/>
        </a:p>
      </dgm:t>
    </dgm:pt>
    <dgm:pt modelId="{2B7526C0-61C4-49AE-A049-246DF64DCD14}" type="sibTrans" cxnId="{037E6D08-47E8-4F5C-9CA3-13D18B5D0A57}">
      <dgm:prSet/>
      <dgm:spPr/>
      <dgm:t>
        <a:bodyPr/>
        <a:lstStyle/>
        <a:p>
          <a:endParaRPr lang="hr-HR"/>
        </a:p>
      </dgm:t>
    </dgm:pt>
    <dgm:pt modelId="{3ECAE13A-2E18-44A9-B44C-E4500E9BDD21}" type="pres">
      <dgm:prSet presAssocID="{63403F8D-10C8-4790-BFBE-ECD79D7A73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94DA116-C3EB-41BC-A59F-4005F0793471}" type="pres">
      <dgm:prSet presAssocID="{6E0E166E-BD72-4ED1-8D12-EA7C80D89A1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2D3B64E-AD1E-40D3-81E4-E3F396E42F80}" type="pres">
      <dgm:prSet presAssocID="{E9C4C454-77CE-479C-BDBF-735A69671778}" presName="spacer" presStyleCnt="0"/>
      <dgm:spPr/>
    </dgm:pt>
    <dgm:pt modelId="{A0FEEC0B-ECDE-4B64-B103-1A494939DD78}" type="pres">
      <dgm:prSet presAssocID="{15060B79-8693-4DEB-BC11-6C2A80E9379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123572E-8AB9-44CF-A301-60692CAF67E9}" type="pres">
      <dgm:prSet presAssocID="{08D2711A-7101-4714-8DB2-16A3E7FD88E7}" presName="spacer" presStyleCnt="0"/>
      <dgm:spPr/>
    </dgm:pt>
    <dgm:pt modelId="{618E66EC-7834-462F-B351-FF9C195CC238}" type="pres">
      <dgm:prSet presAssocID="{7B7694ED-BA10-47B3-A222-D206A630A58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6B2C250-6740-41E5-B484-8E06F45338C0}" type="pres">
      <dgm:prSet presAssocID="{D21CBAE0-6E32-4ADD-893B-F9DEA00FAF78}" presName="spacer" presStyleCnt="0"/>
      <dgm:spPr/>
    </dgm:pt>
    <dgm:pt modelId="{EE7512F3-C7B9-4BCB-93BB-00A1901244C2}" type="pres">
      <dgm:prSet presAssocID="{45D14E89-4370-449B-A926-733E06C0054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C148684-CD34-47FB-9861-81AE5F0B1350}" type="pres">
      <dgm:prSet presAssocID="{C5426728-E728-4193-B856-4211FB5615B9}" presName="spacer" presStyleCnt="0"/>
      <dgm:spPr/>
    </dgm:pt>
    <dgm:pt modelId="{429AB59A-D215-4605-8589-7DBD651D90B0}" type="pres">
      <dgm:prSet presAssocID="{0898B645-1600-40BA-B14B-78B25201439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445CD3F-7D3B-4623-8EFE-8DD2D9BD65C9}" srcId="{63403F8D-10C8-4790-BFBE-ECD79D7A73DE}" destId="{45D14E89-4370-449B-A926-733E06C0054C}" srcOrd="3" destOrd="0" parTransId="{CBAB1C58-6302-4980-B56A-DBE3F6315929}" sibTransId="{C5426728-E728-4193-B856-4211FB5615B9}"/>
    <dgm:cxn modelId="{FAB2CAC5-A095-480D-9373-D8BEA6F20650}" type="presOf" srcId="{15060B79-8693-4DEB-BC11-6C2A80E93798}" destId="{A0FEEC0B-ECDE-4B64-B103-1A494939DD78}" srcOrd="0" destOrd="0" presId="urn:microsoft.com/office/officeart/2005/8/layout/vList2"/>
    <dgm:cxn modelId="{FF6FAC8D-7FB9-458A-BF85-6610D4AC66D1}" type="presOf" srcId="{6E0E166E-BD72-4ED1-8D12-EA7C80D89A1C}" destId="{F94DA116-C3EB-41BC-A59F-4005F0793471}" srcOrd="0" destOrd="0" presId="urn:microsoft.com/office/officeart/2005/8/layout/vList2"/>
    <dgm:cxn modelId="{037E6D08-47E8-4F5C-9CA3-13D18B5D0A57}" srcId="{63403F8D-10C8-4790-BFBE-ECD79D7A73DE}" destId="{0898B645-1600-40BA-B14B-78B25201439F}" srcOrd="4" destOrd="0" parTransId="{9E232A4D-82AF-449E-87D1-1E2D9CCA66BB}" sibTransId="{2B7526C0-61C4-49AE-A049-246DF64DCD14}"/>
    <dgm:cxn modelId="{9DB93611-4CFA-4423-A298-2FEFDC914A08}" type="presOf" srcId="{45D14E89-4370-449B-A926-733E06C0054C}" destId="{EE7512F3-C7B9-4BCB-93BB-00A1901244C2}" srcOrd="0" destOrd="0" presId="urn:microsoft.com/office/officeart/2005/8/layout/vList2"/>
    <dgm:cxn modelId="{891C7915-F11E-450F-A5D3-28B7FF43C992}" srcId="{63403F8D-10C8-4790-BFBE-ECD79D7A73DE}" destId="{6E0E166E-BD72-4ED1-8D12-EA7C80D89A1C}" srcOrd="0" destOrd="0" parTransId="{76596D64-5BF1-4360-A936-F915BA8AC517}" sibTransId="{E9C4C454-77CE-479C-BDBF-735A69671778}"/>
    <dgm:cxn modelId="{9C38FD23-64A1-4385-9943-C8FC36312A04}" type="presOf" srcId="{7B7694ED-BA10-47B3-A222-D206A630A58B}" destId="{618E66EC-7834-462F-B351-FF9C195CC238}" srcOrd="0" destOrd="0" presId="urn:microsoft.com/office/officeart/2005/8/layout/vList2"/>
    <dgm:cxn modelId="{AC4CE084-227D-4791-BA3C-BB2AA4AD87FD}" type="presOf" srcId="{0898B645-1600-40BA-B14B-78B25201439F}" destId="{429AB59A-D215-4605-8589-7DBD651D90B0}" srcOrd="0" destOrd="0" presId="urn:microsoft.com/office/officeart/2005/8/layout/vList2"/>
    <dgm:cxn modelId="{22240406-970D-4AC8-950D-EB477C2436AF}" srcId="{63403F8D-10C8-4790-BFBE-ECD79D7A73DE}" destId="{15060B79-8693-4DEB-BC11-6C2A80E93798}" srcOrd="1" destOrd="0" parTransId="{EA417B23-1EC8-4A5C-B233-6DC3F8ECEA70}" sibTransId="{08D2711A-7101-4714-8DB2-16A3E7FD88E7}"/>
    <dgm:cxn modelId="{A2AE6D7A-F6B2-4EC6-8D65-27AF3ECA370A}" srcId="{63403F8D-10C8-4790-BFBE-ECD79D7A73DE}" destId="{7B7694ED-BA10-47B3-A222-D206A630A58B}" srcOrd="2" destOrd="0" parTransId="{C0132137-77D4-4B30-8344-C58AEC183E6A}" sibTransId="{D21CBAE0-6E32-4ADD-893B-F9DEA00FAF78}"/>
    <dgm:cxn modelId="{EF5F8F80-E723-4A35-A8F5-AD4CE2C18D40}" type="presOf" srcId="{63403F8D-10C8-4790-BFBE-ECD79D7A73DE}" destId="{3ECAE13A-2E18-44A9-B44C-E4500E9BDD21}" srcOrd="0" destOrd="0" presId="urn:microsoft.com/office/officeart/2005/8/layout/vList2"/>
    <dgm:cxn modelId="{8B9E00F1-3047-4B83-BCFA-7345E73F583C}" type="presParOf" srcId="{3ECAE13A-2E18-44A9-B44C-E4500E9BDD21}" destId="{F94DA116-C3EB-41BC-A59F-4005F0793471}" srcOrd="0" destOrd="0" presId="urn:microsoft.com/office/officeart/2005/8/layout/vList2"/>
    <dgm:cxn modelId="{1E949C9E-A900-440F-B6D1-B03EC06067D3}" type="presParOf" srcId="{3ECAE13A-2E18-44A9-B44C-E4500E9BDD21}" destId="{F2D3B64E-AD1E-40D3-81E4-E3F396E42F80}" srcOrd="1" destOrd="0" presId="urn:microsoft.com/office/officeart/2005/8/layout/vList2"/>
    <dgm:cxn modelId="{64EF8A31-FC74-4ABA-B65A-CE2E2BF2DC31}" type="presParOf" srcId="{3ECAE13A-2E18-44A9-B44C-E4500E9BDD21}" destId="{A0FEEC0B-ECDE-4B64-B103-1A494939DD78}" srcOrd="2" destOrd="0" presId="urn:microsoft.com/office/officeart/2005/8/layout/vList2"/>
    <dgm:cxn modelId="{84C7A81C-B86F-4C9C-8EB9-7D80006CA261}" type="presParOf" srcId="{3ECAE13A-2E18-44A9-B44C-E4500E9BDD21}" destId="{8123572E-8AB9-44CF-A301-60692CAF67E9}" srcOrd="3" destOrd="0" presId="urn:microsoft.com/office/officeart/2005/8/layout/vList2"/>
    <dgm:cxn modelId="{D89FE344-82C6-4616-A917-4650F44C465B}" type="presParOf" srcId="{3ECAE13A-2E18-44A9-B44C-E4500E9BDD21}" destId="{618E66EC-7834-462F-B351-FF9C195CC238}" srcOrd="4" destOrd="0" presId="urn:microsoft.com/office/officeart/2005/8/layout/vList2"/>
    <dgm:cxn modelId="{913A476B-81EF-4B00-AD59-A959F5BD5A0D}" type="presParOf" srcId="{3ECAE13A-2E18-44A9-B44C-E4500E9BDD21}" destId="{96B2C250-6740-41E5-B484-8E06F45338C0}" srcOrd="5" destOrd="0" presId="urn:microsoft.com/office/officeart/2005/8/layout/vList2"/>
    <dgm:cxn modelId="{4FE1C5E2-69C3-4F0D-9D8F-78EB7528AA90}" type="presParOf" srcId="{3ECAE13A-2E18-44A9-B44C-E4500E9BDD21}" destId="{EE7512F3-C7B9-4BCB-93BB-00A1901244C2}" srcOrd="6" destOrd="0" presId="urn:microsoft.com/office/officeart/2005/8/layout/vList2"/>
    <dgm:cxn modelId="{0A072349-0E75-42C5-A25E-5A8096AAB390}" type="presParOf" srcId="{3ECAE13A-2E18-44A9-B44C-E4500E9BDD21}" destId="{1C148684-CD34-47FB-9861-81AE5F0B1350}" srcOrd="7" destOrd="0" presId="urn:microsoft.com/office/officeart/2005/8/layout/vList2"/>
    <dgm:cxn modelId="{DD8C609E-8C23-4B77-B684-13573ECE0205}" type="presParOf" srcId="{3ECAE13A-2E18-44A9-B44C-E4500E9BDD21}" destId="{429AB59A-D215-4605-8589-7DBD651D90B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A3792C-302D-4E39-A626-5964ED0BA516}" type="doc">
      <dgm:prSet loTypeId="urn:microsoft.com/office/officeart/2005/8/layout/vProcess5" loCatId="process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F957A6A-3E39-4537-B838-4F001BC91C2E}">
      <dgm:prSet custT="1"/>
      <dgm:spPr/>
      <dgm:t>
        <a:bodyPr/>
        <a:lstStyle/>
        <a:p>
          <a:r>
            <a:rPr lang="hr-HR" sz="2400" dirty="0"/>
            <a:t>Crni kamen zvan </a:t>
          </a:r>
          <a:r>
            <a:rPr lang="hr-HR" sz="2400" dirty="0" smtClean="0"/>
            <a:t>ćaba </a:t>
          </a:r>
          <a:r>
            <a:rPr lang="hr-HR" sz="2400" dirty="0"/>
            <a:t>glavno je svetište islama i izgrađeno je u obliku kocke. Nalazi se u sredini velike džamije u Meki, a sve džamije u svijetu okrenute su u njezinom smjeru.</a:t>
          </a:r>
          <a:endParaRPr lang="en-US" sz="2400" dirty="0"/>
        </a:p>
      </dgm:t>
    </dgm:pt>
    <dgm:pt modelId="{297A37DF-755E-4C9D-B1E2-96AA9F0B582F}" type="parTrans" cxnId="{3046C873-2BCF-4A75-A7F6-F03CA308D210}">
      <dgm:prSet/>
      <dgm:spPr/>
      <dgm:t>
        <a:bodyPr/>
        <a:lstStyle/>
        <a:p>
          <a:endParaRPr lang="en-US"/>
        </a:p>
      </dgm:t>
    </dgm:pt>
    <dgm:pt modelId="{1C2D05A5-125B-4AFF-9B0C-1AE5656E92DB}" type="sibTrans" cxnId="{3046C873-2BCF-4A75-A7F6-F03CA308D210}">
      <dgm:prSet/>
      <dgm:spPr/>
      <dgm:t>
        <a:bodyPr/>
        <a:lstStyle/>
        <a:p>
          <a:endParaRPr lang="en-US"/>
        </a:p>
      </dgm:t>
    </dgm:pt>
    <dgm:pt modelId="{CBDF35ED-9EF3-49B4-B83C-E24A7CCE82B7}" type="pres">
      <dgm:prSet presAssocID="{10A3792C-302D-4E39-A626-5964ED0BA51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CBAFD25-781D-453A-B8E6-FAA02F1FCD40}" type="pres">
      <dgm:prSet presAssocID="{10A3792C-302D-4E39-A626-5964ED0BA516}" presName="dummyMaxCanvas" presStyleCnt="0">
        <dgm:presLayoutVars/>
      </dgm:prSet>
      <dgm:spPr/>
    </dgm:pt>
    <dgm:pt modelId="{9A4E166A-94BA-4326-B292-F30BCF7E79FE}" type="pres">
      <dgm:prSet presAssocID="{10A3792C-302D-4E39-A626-5964ED0BA516}" presName="OneNode_1" presStyleLbl="node1" presStyleIdx="0" presStyleCnt="1" custLinFactNeighborX="345" custLinFactNeighborY="-3149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378DB2E-EA26-4241-A616-E74F9B83AD01}" type="presOf" srcId="{10A3792C-302D-4E39-A626-5964ED0BA516}" destId="{CBDF35ED-9EF3-49B4-B83C-E24A7CCE82B7}" srcOrd="0" destOrd="0" presId="urn:microsoft.com/office/officeart/2005/8/layout/vProcess5"/>
    <dgm:cxn modelId="{3046C873-2BCF-4A75-A7F6-F03CA308D210}" srcId="{10A3792C-302D-4E39-A626-5964ED0BA516}" destId="{2F957A6A-3E39-4537-B838-4F001BC91C2E}" srcOrd="0" destOrd="0" parTransId="{297A37DF-755E-4C9D-B1E2-96AA9F0B582F}" sibTransId="{1C2D05A5-125B-4AFF-9B0C-1AE5656E92DB}"/>
    <dgm:cxn modelId="{F246EE32-E52E-4CF8-928D-5333F6EE3672}" type="presOf" srcId="{2F957A6A-3E39-4537-B838-4F001BC91C2E}" destId="{9A4E166A-94BA-4326-B292-F30BCF7E79FE}" srcOrd="0" destOrd="0" presId="urn:microsoft.com/office/officeart/2005/8/layout/vProcess5"/>
    <dgm:cxn modelId="{F53FB42A-3BF2-41E2-97CD-EB350EEBEC9C}" type="presParOf" srcId="{CBDF35ED-9EF3-49B4-B83C-E24A7CCE82B7}" destId="{CCBAFD25-781D-453A-B8E6-FAA02F1FCD40}" srcOrd="0" destOrd="0" presId="urn:microsoft.com/office/officeart/2005/8/layout/vProcess5"/>
    <dgm:cxn modelId="{4864CFD6-1940-4EFD-AF77-DACED6588E28}" type="presParOf" srcId="{CBDF35ED-9EF3-49B4-B83C-E24A7CCE82B7}" destId="{9A4E166A-94BA-4326-B292-F30BCF7E79FE}" srcOrd="1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01ED03-855B-448D-BFAE-85662BD2F4B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04E0828-75AA-45B1-880B-C57684A46CD2}">
      <dgm:prSet/>
      <dgm:spPr/>
      <dgm:t>
        <a:bodyPr/>
        <a:lstStyle/>
        <a:p>
          <a:r>
            <a:rPr lang="hr-HR" dirty="0"/>
            <a:t>Kalif </a:t>
          </a:r>
          <a:r>
            <a:rPr lang="hr-HR" dirty="0" smtClean="0"/>
            <a:t>– namjesnik </a:t>
          </a:r>
          <a:r>
            <a:rPr lang="hr-HR" dirty="0"/>
            <a:t>u Meki</a:t>
          </a:r>
          <a:endParaRPr lang="en-US" dirty="0"/>
        </a:p>
      </dgm:t>
    </dgm:pt>
    <dgm:pt modelId="{15071072-6D05-4E42-83FB-EF072875366A}" type="parTrans" cxnId="{4DA9CCF5-AE4E-43E7-910E-1C31A6F1901A}">
      <dgm:prSet/>
      <dgm:spPr/>
      <dgm:t>
        <a:bodyPr/>
        <a:lstStyle/>
        <a:p>
          <a:endParaRPr lang="en-US"/>
        </a:p>
      </dgm:t>
    </dgm:pt>
    <dgm:pt modelId="{B6ED7519-7E0B-45F9-9569-6353E42C4FDC}" type="sibTrans" cxnId="{4DA9CCF5-AE4E-43E7-910E-1C31A6F1901A}">
      <dgm:prSet/>
      <dgm:spPr/>
      <dgm:t>
        <a:bodyPr/>
        <a:lstStyle/>
        <a:p>
          <a:endParaRPr lang="en-US"/>
        </a:p>
      </dgm:t>
    </dgm:pt>
    <dgm:pt modelId="{67DB4C1C-EE7A-4FDD-AF14-73B1E62D043E}">
      <dgm:prSet/>
      <dgm:spPr/>
      <dgm:t>
        <a:bodyPr/>
        <a:lstStyle/>
        <a:p>
          <a:r>
            <a:rPr lang="hr-HR"/>
            <a:t>Medina i širenje islama među arapskim plemenima</a:t>
          </a:r>
          <a:endParaRPr lang="en-US"/>
        </a:p>
      </dgm:t>
    </dgm:pt>
    <dgm:pt modelId="{4FED4A0F-6043-4E29-8B65-F08EA6E1C6F9}" type="parTrans" cxnId="{509F7533-AB7E-4C53-9251-25FABF9449C5}">
      <dgm:prSet/>
      <dgm:spPr/>
      <dgm:t>
        <a:bodyPr/>
        <a:lstStyle/>
        <a:p>
          <a:endParaRPr lang="en-US"/>
        </a:p>
      </dgm:t>
    </dgm:pt>
    <dgm:pt modelId="{2C88D0E6-4A3A-4203-A101-864048047375}" type="sibTrans" cxnId="{509F7533-AB7E-4C53-9251-25FABF9449C5}">
      <dgm:prSet/>
      <dgm:spPr/>
      <dgm:t>
        <a:bodyPr/>
        <a:lstStyle/>
        <a:p>
          <a:endParaRPr lang="en-US"/>
        </a:p>
      </dgm:t>
    </dgm:pt>
    <dgm:pt modelId="{D321E8FA-A8B6-4695-B467-62FD147DF5BD}">
      <dgm:prSet/>
      <dgm:spPr/>
      <dgm:t>
        <a:bodyPr/>
        <a:lstStyle/>
        <a:p>
          <a:r>
            <a:rPr lang="hr-HR" dirty="0"/>
            <a:t>Ujedinjenje svih arapskih plemena na poluotoku</a:t>
          </a:r>
          <a:endParaRPr lang="en-US" dirty="0"/>
        </a:p>
      </dgm:t>
    </dgm:pt>
    <dgm:pt modelId="{83DD629A-CC44-4758-B290-8AF3A3BE9A56}" type="parTrans" cxnId="{8417EF6A-CC9F-465D-99A4-A7AD8195F4ED}">
      <dgm:prSet/>
      <dgm:spPr/>
      <dgm:t>
        <a:bodyPr/>
        <a:lstStyle/>
        <a:p>
          <a:endParaRPr lang="en-US"/>
        </a:p>
      </dgm:t>
    </dgm:pt>
    <dgm:pt modelId="{55552ABD-26CB-4662-92AE-D82F2B9BFA05}" type="sibTrans" cxnId="{8417EF6A-CC9F-465D-99A4-A7AD8195F4ED}">
      <dgm:prSet/>
      <dgm:spPr/>
      <dgm:t>
        <a:bodyPr/>
        <a:lstStyle/>
        <a:p>
          <a:endParaRPr lang="en-US"/>
        </a:p>
      </dgm:t>
    </dgm:pt>
    <dgm:pt modelId="{C499CF85-9C38-48A5-9A53-3529D55ED8B1}">
      <dgm:prSet/>
      <dgm:spPr/>
      <dgm:t>
        <a:bodyPr/>
        <a:lstStyle/>
        <a:p>
          <a:r>
            <a:rPr lang="hr-HR"/>
            <a:t>Stvaranje nove i moćne civilizacije</a:t>
          </a:r>
          <a:endParaRPr lang="en-US"/>
        </a:p>
      </dgm:t>
    </dgm:pt>
    <dgm:pt modelId="{D5341DE6-9FD8-4F4C-BEF4-16E3F0E4F302}" type="parTrans" cxnId="{EF9F83D1-C042-417B-A884-2FDA8A16F459}">
      <dgm:prSet/>
      <dgm:spPr/>
      <dgm:t>
        <a:bodyPr/>
        <a:lstStyle/>
        <a:p>
          <a:endParaRPr lang="en-US"/>
        </a:p>
      </dgm:t>
    </dgm:pt>
    <dgm:pt modelId="{BC0B4C07-26BB-44AB-8772-3EE215CA4720}" type="sibTrans" cxnId="{EF9F83D1-C042-417B-A884-2FDA8A16F459}">
      <dgm:prSet/>
      <dgm:spPr/>
      <dgm:t>
        <a:bodyPr/>
        <a:lstStyle/>
        <a:p>
          <a:endParaRPr lang="en-US"/>
        </a:p>
      </dgm:t>
    </dgm:pt>
    <dgm:pt modelId="{BF30DBDF-F09B-4156-BE63-193D0907DC96}" type="pres">
      <dgm:prSet presAssocID="{4D01ED03-855B-448D-BFAE-85662BD2F4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5B7667CD-55EB-446A-AF30-284A58A73A0A}" type="pres">
      <dgm:prSet presAssocID="{704E0828-75AA-45B1-880B-C57684A46CD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8035270-1F7A-4A12-A160-5AAC4E29F981}" type="pres">
      <dgm:prSet presAssocID="{B6ED7519-7E0B-45F9-9569-6353E42C4FDC}" presName="spacer" presStyleCnt="0"/>
      <dgm:spPr/>
    </dgm:pt>
    <dgm:pt modelId="{4D5BCEEB-C304-4D3D-A2DA-DC31D3389A87}" type="pres">
      <dgm:prSet presAssocID="{67DB4C1C-EE7A-4FDD-AF14-73B1E62D043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1FFAFA1-F122-4609-9035-D4DBE46671FA}" type="pres">
      <dgm:prSet presAssocID="{2C88D0E6-4A3A-4203-A101-864048047375}" presName="spacer" presStyleCnt="0"/>
      <dgm:spPr/>
    </dgm:pt>
    <dgm:pt modelId="{6D88B7C5-1F9D-414C-BF8F-4EE815930223}" type="pres">
      <dgm:prSet presAssocID="{D321E8FA-A8B6-4695-B467-62FD147DF5B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1BF4E80-9F70-48AC-9515-B233A4E40E67}" type="pres">
      <dgm:prSet presAssocID="{55552ABD-26CB-4662-92AE-D82F2B9BFA05}" presName="spacer" presStyleCnt="0"/>
      <dgm:spPr/>
    </dgm:pt>
    <dgm:pt modelId="{E6DEE6D3-062D-4B85-9CF4-D900A5E5B6A7}" type="pres">
      <dgm:prSet presAssocID="{C499CF85-9C38-48A5-9A53-3529D55ED8B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07A51A2-9A0B-40EE-BA4F-8E47252C440E}" type="presOf" srcId="{4D01ED03-855B-448D-BFAE-85662BD2F4B2}" destId="{BF30DBDF-F09B-4156-BE63-193D0907DC96}" srcOrd="0" destOrd="0" presId="urn:microsoft.com/office/officeart/2005/8/layout/vList2"/>
    <dgm:cxn modelId="{7D68CB22-2711-4C45-BD0A-F15E892373E6}" type="presOf" srcId="{67DB4C1C-EE7A-4FDD-AF14-73B1E62D043E}" destId="{4D5BCEEB-C304-4D3D-A2DA-DC31D3389A87}" srcOrd="0" destOrd="0" presId="urn:microsoft.com/office/officeart/2005/8/layout/vList2"/>
    <dgm:cxn modelId="{F9D1BF52-EA2C-45A9-8D7D-63BBCBD6103E}" type="presOf" srcId="{D321E8FA-A8B6-4695-B467-62FD147DF5BD}" destId="{6D88B7C5-1F9D-414C-BF8F-4EE815930223}" srcOrd="0" destOrd="0" presId="urn:microsoft.com/office/officeart/2005/8/layout/vList2"/>
    <dgm:cxn modelId="{509F7533-AB7E-4C53-9251-25FABF9449C5}" srcId="{4D01ED03-855B-448D-BFAE-85662BD2F4B2}" destId="{67DB4C1C-EE7A-4FDD-AF14-73B1E62D043E}" srcOrd="1" destOrd="0" parTransId="{4FED4A0F-6043-4E29-8B65-F08EA6E1C6F9}" sibTransId="{2C88D0E6-4A3A-4203-A101-864048047375}"/>
    <dgm:cxn modelId="{8417EF6A-CC9F-465D-99A4-A7AD8195F4ED}" srcId="{4D01ED03-855B-448D-BFAE-85662BD2F4B2}" destId="{D321E8FA-A8B6-4695-B467-62FD147DF5BD}" srcOrd="2" destOrd="0" parTransId="{83DD629A-CC44-4758-B290-8AF3A3BE9A56}" sibTransId="{55552ABD-26CB-4662-92AE-D82F2B9BFA05}"/>
    <dgm:cxn modelId="{9097F35B-63EF-42E4-955D-99390981EE09}" type="presOf" srcId="{C499CF85-9C38-48A5-9A53-3529D55ED8B1}" destId="{E6DEE6D3-062D-4B85-9CF4-D900A5E5B6A7}" srcOrd="0" destOrd="0" presId="urn:microsoft.com/office/officeart/2005/8/layout/vList2"/>
    <dgm:cxn modelId="{4DA9CCF5-AE4E-43E7-910E-1C31A6F1901A}" srcId="{4D01ED03-855B-448D-BFAE-85662BD2F4B2}" destId="{704E0828-75AA-45B1-880B-C57684A46CD2}" srcOrd="0" destOrd="0" parTransId="{15071072-6D05-4E42-83FB-EF072875366A}" sibTransId="{B6ED7519-7E0B-45F9-9569-6353E42C4FDC}"/>
    <dgm:cxn modelId="{D39223C3-B8CE-4A39-8F33-10CBB1FC1FAD}" type="presOf" srcId="{704E0828-75AA-45B1-880B-C57684A46CD2}" destId="{5B7667CD-55EB-446A-AF30-284A58A73A0A}" srcOrd="0" destOrd="0" presId="urn:microsoft.com/office/officeart/2005/8/layout/vList2"/>
    <dgm:cxn modelId="{EF9F83D1-C042-417B-A884-2FDA8A16F459}" srcId="{4D01ED03-855B-448D-BFAE-85662BD2F4B2}" destId="{C499CF85-9C38-48A5-9A53-3529D55ED8B1}" srcOrd="3" destOrd="0" parTransId="{D5341DE6-9FD8-4F4C-BEF4-16E3F0E4F302}" sibTransId="{BC0B4C07-26BB-44AB-8772-3EE215CA4720}"/>
    <dgm:cxn modelId="{38C9CF92-D750-4C18-A64E-A91579464113}" type="presParOf" srcId="{BF30DBDF-F09B-4156-BE63-193D0907DC96}" destId="{5B7667CD-55EB-446A-AF30-284A58A73A0A}" srcOrd="0" destOrd="0" presId="urn:microsoft.com/office/officeart/2005/8/layout/vList2"/>
    <dgm:cxn modelId="{9470F9DC-AD43-465C-8F47-CF8D972CC655}" type="presParOf" srcId="{BF30DBDF-F09B-4156-BE63-193D0907DC96}" destId="{38035270-1F7A-4A12-A160-5AAC4E29F981}" srcOrd="1" destOrd="0" presId="urn:microsoft.com/office/officeart/2005/8/layout/vList2"/>
    <dgm:cxn modelId="{84091D2C-8F11-476D-A393-5DACDAF9FC89}" type="presParOf" srcId="{BF30DBDF-F09B-4156-BE63-193D0907DC96}" destId="{4D5BCEEB-C304-4D3D-A2DA-DC31D3389A87}" srcOrd="2" destOrd="0" presId="urn:microsoft.com/office/officeart/2005/8/layout/vList2"/>
    <dgm:cxn modelId="{554300FC-7B20-441C-B317-C7FD91406107}" type="presParOf" srcId="{BF30DBDF-F09B-4156-BE63-193D0907DC96}" destId="{C1FFAFA1-F122-4609-9035-D4DBE46671FA}" srcOrd="3" destOrd="0" presId="urn:microsoft.com/office/officeart/2005/8/layout/vList2"/>
    <dgm:cxn modelId="{AFD0DEF0-F12A-4EC6-A222-F2EA3E3B35F9}" type="presParOf" srcId="{BF30DBDF-F09B-4156-BE63-193D0907DC96}" destId="{6D88B7C5-1F9D-414C-BF8F-4EE815930223}" srcOrd="4" destOrd="0" presId="urn:microsoft.com/office/officeart/2005/8/layout/vList2"/>
    <dgm:cxn modelId="{4CE379E6-2A9A-4B90-8D82-2F75BBED1BC3}" type="presParOf" srcId="{BF30DBDF-F09B-4156-BE63-193D0907DC96}" destId="{71BF4E80-9F70-48AC-9515-B233A4E40E67}" srcOrd="5" destOrd="0" presId="urn:microsoft.com/office/officeart/2005/8/layout/vList2"/>
    <dgm:cxn modelId="{552F241C-6C40-45A6-86CC-2D9DD4282D8D}" type="presParOf" srcId="{BF30DBDF-F09B-4156-BE63-193D0907DC96}" destId="{E6DEE6D3-062D-4B85-9CF4-D900A5E5B6A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BD4E63-A511-4AB8-BC32-B135B92D739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992B4DA-C611-4B70-9814-8AD8B561C314}">
      <dgm:prSet/>
      <dgm:spPr/>
      <dgm:t>
        <a:bodyPr/>
        <a:lstStyle/>
        <a:p>
          <a:r>
            <a:rPr lang="hr-HR" dirty="0"/>
            <a:t>Muhamedova smrt i osvajački ratovi</a:t>
          </a:r>
          <a:endParaRPr lang="en-US" dirty="0"/>
        </a:p>
      </dgm:t>
    </dgm:pt>
    <dgm:pt modelId="{68880EB1-8553-49DB-9185-88D5D7000584}" type="parTrans" cxnId="{CF021F72-4F46-492C-9D49-12D709A3EF25}">
      <dgm:prSet/>
      <dgm:spPr/>
      <dgm:t>
        <a:bodyPr/>
        <a:lstStyle/>
        <a:p>
          <a:endParaRPr lang="en-US"/>
        </a:p>
      </dgm:t>
    </dgm:pt>
    <dgm:pt modelId="{2551B2FC-E04B-4A2C-AAD5-C95CF1F94ED8}" type="sibTrans" cxnId="{CF021F72-4F46-492C-9D49-12D709A3EF25}">
      <dgm:prSet/>
      <dgm:spPr/>
      <dgm:t>
        <a:bodyPr/>
        <a:lstStyle/>
        <a:p>
          <a:endParaRPr lang="en-US"/>
        </a:p>
      </dgm:t>
    </dgm:pt>
    <dgm:pt modelId="{3726E3FC-245F-415F-B80A-B33BF3C6CE6A}">
      <dgm:prSet/>
      <dgm:spPr/>
      <dgm:t>
        <a:bodyPr/>
        <a:lstStyle/>
        <a:p>
          <a:r>
            <a:rPr lang="hr-HR" dirty="0"/>
            <a:t>Džihad </a:t>
          </a:r>
          <a:r>
            <a:rPr lang="hr-HR" dirty="0" smtClean="0"/>
            <a:t>– sveti </a:t>
          </a:r>
          <a:r>
            <a:rPr lang="hr-HR" dirty="0"/>
            <a:t>ratovi protiv nevjernika</a:t>
          </a:r>
          <a:endParaRPr lang="en-US" dirty="0"/>
        </a:p>
      </dgm:t>
    </dgm:pt>
    <dgm:pt modelId="{1799862B-998E-40A2-9CAF-723D0E60E640}" type="parTrans" cxnId="{757AF758-0639-4501-8A5B-5867F1493EF7}">
      <dgm:prSet/>
      <dgm:spPr/>
      <dgm:t>
        <a:bodyPr/>
        <a:lstStyle/>
        <a:p>
          <a:endParaRPr lang="en-US"/>
        </a:p>
      </dgm:t>
    </dgm:pt>
    <dgm:pt modelId="{8092A6FA-2702-4A29-916B-1017337700E9}" type="sibTrans" cxnId="{757AF758-0639-4501-8A5B-5867F1493EF7}">
      <dgm:prSet/>
      <dgm:spPr/>
      <dgm:t>
        <a:bodyPr/>
        <a:lstStyle/>
        <a:p>
          <a:endParaRPr lang="en-US"/>
        </a:p>
      </dgm:t>
    </dgm:pt>
    <dgm:pt modelId="{2FAFC6D0-3488-4994-ACF5-EE2714A2CE03}">
      <dgm:prSet/>
      <dgm:spPr/>
      <dgm:t>
        <a:bodyPr/>
        <a:lstStyle/>
        <a:p>
          <a:r>
            <a:rPr lang="hr-HR" dirty="0"/>
            <a:t>Poraz Bizanta i Perzije</a:t>
          </a:r>
          <a:endParaRPr lang="en-US" dirty="0"/>
        </a:p>
      </dgm:t>
    </dgm:pt>
    <dgm:pt modelId="{87820DC4-F447-430B-A949-D02EA9DEA598}" type="parTrans" cxnId="{788334F8-BB08-4804-B916-1686BC716855}">
      <dgm:prSet/>
      <dgm:spPr/>
      <dgm:t>
        <a:bodyPr/>
        <a:lstStyle/>
        <a:p>
          <a:endParaRPr lang="en-US"/>
        </a:p>
      </dgm:t>
    </dgm:pt>
    <dgm:pt modelId="{628E0ACA-F471-4C3B-BE9F-01E78C0D7E03}" type="sibTrans" cxnId="{788334F8-BB08-4804-B916-1686BC716855}">
      <dgm:prSet/>
      <dgm:spPr/>
      <dgm:t>
        <a:bodyPr/>
        <a:lstStyle/>
        <a:p>
          <a:endParaRPr lang="en-US"/>
        </a:p>
      </dgm:t>
    </dgm:pt>
    <dgm:pt modelId="{DC6D6128-754B-4B44-A4C8-8D831F53C627}">
      <dgm:prSet/>
      <dgm:spPr/>
      <dgm:t>
        <a:bodyPr/>
        <a:lstStyle/>
        <a:p>
          <a:r>
            <a:rPr lang="hr-HR" dirty="0"/>
            <a:t>Vlast nad Sirijom, Palestinom i Mezopotamijom</a:t>
          </a:r>
          <a:endParaRPr lang="en-US" dirty="0"/>
        </a:p>
      </dgm:t>
    </dgm:pt>
    <dgm:pt modelId="{51321B51-6AE5-4F0D-8FA5-7DAE7719F8ED}" type="parTrans" cxnId="{DA63550B-53AD-4972-B59C-A3F33602C766}">
      <dgm:prSet/>
      <dgm:spPr/>
      <dgm:t>
        <a:bodyPr/>
        <a:lstStyle/>
        <a:p>
          <a:endParaRPr lang="hr-HR"/>
        </a:p>
      </dgm:t>
    </dgm:pt>
    <dgm:pt modelId="{76BED32E-CC35-4801-A61E-A301D15E8944}" type="sibTrans" cxnId="{DA63550B-53AD-4972-B59C-A3F33602C766}">
      <dgm:prSet/>
      <dgm:spPr/>
      <dgm:t>
        <a:bodyPr/>
        <a:lstStyle/>
        <a:p>
          <a:endParaRPr lang="hr-HR"/>
        </a:p>
      </dgm:t>
    </dgm:pt>
    <dgm:pt modelId="{FD2DCF89-84D8-48B8-BA24-793B8FE48521}" type="pres">
      <dgm:prSet presAssocID="{8DBD4E63-A511-4AB8-BC32-B135B92D73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A98EAA6-7A39-43A2-B145-46501F8A7E8A}" type="pres">
      <dgm:prSet presAssocID="{7992B4DA-C611-4B70-9814-8AD8B561C31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2C3819D-74AD-413F-B008-DA135899B444}" type="pres">
      <dgm:prSet presAssocID="{2551B2FC-E04B-4A2C-AAD5-C95CF1F94ED8}" presName="spacer" presStyleCnt="0"/>
      <dgm:spPr/>
    </dgm:pt>
    <dgm:pt modelId="{EAB73B2B-4EF5-4AB1-ABE5-C3FEC4881D6D}" type="pres">
      <dgm:prSet presAssocID="{3726E3FC-245F-415F-B80A-B33BF3C6CE6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12A7887-082C-4F50-A20C-9B1150D3F5A7}" type="pres">
      <dgm:prSet presAssocID="{8092A6FA-2702-4A29-916B-1017337700E9}" presName="spacer" presStyleCnt="0"/>
      <dgm:spPr/>
    </dgm:pt>
    <dgm:pt modelId="{CE17E151-87C7-4AEA-A05F-DD17A712D268}" type="pres">
      <dgm:prSet presAssocID="{2FAFC6D0-3488-4994-ACF5-EE2714A2CE0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2570765-851A-4F11-A453-B5811D7AD97B}" type="pres">
      <dgm:prSet presAssocID="{628E0ACA-F471-4C3B-BE9F-01E78C0D7E03}" presName="spacer" presStyleCnt="0"/>
      <dgm:spPr/>
    </dgm:pt>
    <dgm:pt modelId="{0AECCC62-8FFB-4C90-B77D-2D9D62663A8E}" type="pres">
      <dgm:prSet presAssocID="{DC6D6128-754B-4B44-A4C8-8D831F53C62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2673730-15B5-48E7-AA36-DCB87A5DEEA5}" type="presOf" srcId="{7992B4DA-C611-4B70-9814-8AD8B561C314}" destId="{6A98EAA6-7A39-43A2-B145-46501F8A7E8A}" srcOrd="0" destOrd="0" presId="urn:microsoft.com/office/officeart/2005/8/layout/vList2"/>
    <dgm:cxn modelId="{757AF758-0639-4501-8A5B-5867F1493EF7}" srcId="{8DBD4E63-A511-4AB8-BC32-B135B92D739A}" destId="{3726E3FC-245F-415F-B80A-B33BF3C6CE6A}" srcOrd="1" destOrd="0" parTransId="{1799862B-998E-40A2-9CAF-723D0E60E640}" sibTransId="{8092A6FA-2702-4A29-916B-1017337700E9}"/>
    <dgm:cxn modelId="{DA63550B-53AD-4972-B59C-A3F33602C766}" srcId="{8DBD4E63-A511-4AB8-BC32-B135B92D739A}" destId="{DC6D6128-754B-4B44-A4C8-8D831F53C627}" srcOrd="3" destOrd="0" parTransId="{51321B51-6AE5-4F0D-8FA5-7DAE7719F8ED}" sibTransId="{76BED32E-CC35-4801-A61E-A301D15E8944}"/>
    <dgm:cxn modelId="{76E6C90D-6EC0-4D8B-8A5D-326824C0696A}" type="presOf" srcId="{3726E3FC-245F-415F-B80A-B33BF3C6CE6A}" destId="{EAB73B2B-4EF5-4AB1-ABE5-C3FEC4881D6D}" srcOrd="0" destOrd="0" presId="urn:microsoft.com/office/officeart/2005/8/layout/vList2"/>
    <dgm:cxn modelId="{431AF0AD-DE62-47FB-A9FB-832C56BC2B8E}" type="presOf" srcId="{DC6D6128-754B-4B44-A4C8-8D831F53C627}" destId="{0AECCC62-8FFB-4C90-B77D-2D9D62663A8E}" srcOrd="0" destOrd="0" presId="urn:microsoft.com/office/officeart/2005/8/layout/vList2"/>
    <dgm:cxn modelId="{788334F8-BB08-4804-B916-1686BC716855}" srcId="{8DBD4E63-A511-4AB8-BC32-B135B92D739A}" destId="{2FAFC6D0-3488-4994-ACF5-EE2714A2CE03}" srcOrd="2" destOrd="0" parTransId="{87820DC4-F447-430B-A949-D02EA9DEA598}" sibTransId="{628E0ACA-F471-4C3B-BE9F-01E78C0D7E03}"/>
    <dgm:cxn modelId="{F3F2B6A1-336B-4638-AAFF-C5265065598A}" type="presOf" srcId="{2FAFC6D0-3488-4994-ACF5-EE2714A2CE03}" destId="{CE17E151-87C7-4AEA-A05F-DD17A712D268}" srcOrd="0" destOrd="0" presId="urn:microsoft.com/office/officeart/2005/8/layout/vList2"/>
    <dgm:cxn modelId="{CF021F72-4F46-492C-9D49-12D709A3EF25}" srcId="{8DBD4E63-A511-4AB8-BC32-B135B92D739A}" destId="{7992B4DA-C611-4B70-9814-8AD8B561C314}" srcOrd="0" destOrd="0" parTransId="{68880EB1-8553-49DB-9185-88D5D7000584}" sibTransId="{2551B2FC-E04B-4A2C-AAD5-C95CF1F94ED8}"/>
    <dgm:cxn modelId="{0DBE0E1F-B87B-4B0A-B949-C2E73C911E3F}" type="presOf" srcId="{8DBD4E63-A511-4AB8-BC32-B135B92D739A}" destId="{FD2DCF89-84D8-48B8-BA24-793B8FE48521}" srcOrd="0" destOrd="0" presId="urn:microsoft.com/office/officeart/2005/8/layout/vList2"/>
    <dgm:cxn modelId="{1069D612-E701-43F6-AB4B-FB2951AA6D01}" type="presParOf" srcId="{FD2DCF89-84D8-48B8-BA24-793B8FE48521}" destId="{6A98EAA6-7A39-43A2-B145-46501F8A7E8A}" srcOrd="0" destOrd="0" presId="urn:microsoft.com/office/officeart/2005/8/layout/vList2"/>
    <dgm:cxn modelId="{0F92B6CB-D4B7-48A4-8DA5-63F45EC35B1D}" type="presParOf" srcId="{FD2DCF89-84D8-48B8-BA24-793B8FE48521}" destId="{F2C3819D-74AD-413F-B008-DA135899B444}" srcOrd="1" destOrd="0" presId="urn:microsoft.com/office/officeart/2005/8/layout/vList2"/>
    <dgm:cxn modelId="{AF938605-2632-4FDD-8404-BE3375FE55F2}" type="presParOf" srcId="{FD2DCF89-84D8-48B8-BA24-793B8FE48521}" destId="{EAB73B2B-4EF5-4AB1-ABE5-C3FEC4881D6D}" srcOrd="2" destOrd="0" presId="urn:microsoft.com/office/officeart/2005/8/layout/vList2"/>
    <dgm:cxn modelId="{FEFA6CE1-11BD-44CD-8F80-33B96A3B8469}" type="presParOf" srcId="{FD2DCF89-84D8-48B8-BA24-793B8FE48521}" destId="{112A7887-082C-4F50-A20C-9B1150D3F5A7}" srcOrd="3" destOrd="0" presId="urn:microsoft.com/office/officeart/2005/8/layout/vList2"/>
    <dgm:cxn modelId="{9DFC66C3-CDAE-4268-9502-E23BE7B7B56A}" type="presParOf" srcId="{FD2DCF89-84D8-48B8-BA24-793B8FE48521}" destId="{CE17E151-87C7-4AEA-A05F-DD17A712D268}" srcOrd="4" destOrd="0" presId="urn:microsoft.com/office/officeart/2005/8/layout/vList2"/>
    <dgm:cxn modelId="{D3EC19DB-B83A-4AC5-AB6C-22865980CE8D}" type="presParOf" srcId="{FD2DCF89-84D8-48B8-BA24-793B8FE48521}" destId="{82570765-851A-4F11-A453-B5811D7AD97B}" srcOrd="5" destOrd="0" presId="urn:microsoft.com/office/officeart/2005/8/layout/vList2"/>
    <dgm:cxn modelId="{FFE95DAE-D8AF-472F-8E61-33DFD92909C8}" type="presParOf" srcId="{FD2DCF89-84D8-48B8-BA24-793B8FE48521}" destId="{0AECCC62-8FFB-4C90-B77D-2D9D62663A8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D5B9ECB-C26F-41F2-9420-CBE9BFFCF84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1BFFE05-3043-4DF5-A5A9-A22BBBBF88F7}">
      <dgm:prSet/>
      <dgm:spPr/>
      <dgm:t>
        <a:bodyPr/>
        <a:lstStyle/>
        <a:p>
          <a:r>
            <a:rPr lang="hr-HR" dirty="0"/>
            <a:t>Okupacija Sicilije i južne Italije</a:t>
          </a:r>
          <a:endParaRPr lang="en-US" dirty="0"/>
        </a:p>
      </dgm:t>
    </dgm:pt>
    <dgm:pt modelId="{2391DB76-1A2D-4AC2-8561-9D3B5C4D2DA0}" type="parTrans" cxnId="{3D68F1AE-971E-4504-A752-41B7087ECB90}">
      <dgm:prSet/>
      <dgm:spPr/>
      <dgm:t>
        <a:bodyPr/>
        <a:lstStyle/>
        <a:p>
          <a:endParaRPr lang="en-US"/>
        </a:p>
      </dgm:t>
    </dgm:pt>
    <dgm:pt modelId="{D760C9C9-92A5-4030-B813-1947A2B3304B}" type="sibTrans" cxnId="{3D68F1AE-971E-4504-A752-41B7087ECB90}">
      <dgm:prSet/>
      <dgm:spPr/>
      <dgm:t>
        <a:bodyPr/>
        <a:lstStyle/>
        <a:p>
          <a:endParaRPr lang="en-US"/>
        </a:p>
      </dgm:t>
    </dgm:pt>
    <dgm:pt modelId="{C9FF945A-F00E-40A3-88E3-FA2DBBDA25DB}">
      <dgm:prSet/>
      <dgm:spPr/>
      <dgm:t>
        <a:bodyPr/>
        <a:lstStyle/>
        <a:p>
          <a:r>
            <a:rPr lang="hr-HR" dirty="0"/>
            <a:t>Sredinom VII. stoljeća osvajanje Egipta i cijele sjeverne Afrike </a:t>
          </a:r>
          <a:endParaRPr lang="en-US" dirty="0"/>
        </a:p>
      </dgm:t>
    </dgm:pt>
    <dgm:pt modelId="{467BA7C0-4466-46C1-A681-992D9321E4F0}" type="parTrans" cxnId="{5C11BCE8-D8E8-423E-A954-B9C32C67D9FF}">
      <dgm:prSet/>
      <dgm:spPr/>
      <dgm:t>
        <a:bodyPr/>
        <a:lstStyle/>
        <a:p>
          <a:endParaRPr lang="en-US"/>
        </a:p>
      </dgm:t>
    </dgm:pt>
    <dgm:pt modelId="{DB8C69DB-40AE-4797-8FB8-339AA1EFDE61}" type="sibTrans" cxnId="{5C11BCE8-D8E8-423E-A954-B9C32C67D9FF}">
      <dgm:prSet/>
      <dgm:spPr/>
      <dgm:t>
        <a:bodyPr/>
        <a:lstStyle/>
        <a:p>
          <a:endParaRPr lang="en-US"/>
        </a:p>
      </dgm:t>
    </dgm:pt>
    <dgm:pt modelId="{FD9325F7-7982-4D7A-8D20-3B5AD952CD7E}">
      <dgm:prSet/>
      <dgm:spPr/>
      <dgm:t>
        <a:bodyPr/>
        <a:lstStyle/>
        <a:p>
          <a:r>
            <a:rPr lang="hr-HR"/>
            <a:t>Gospodari južnog Sredozemlja</a:t>
          </a:r>
          <a:endParaRPr lang="en-US"/>
        </a:p>
      </dgm:t>
    </dgm:pt>
    <dgm:pt modelId="{5CAAC26C-3F80-4777-B1C4-37643CE177F4}" type="parTrans" cxnId="{30D46A2F-171E-4A93-A8B2-DC3E9BCCDE58}">
      <dgm:prSet/>
      <dgm:spPr/>
      <dgm:t>
        <a:bodyPr/>
        <a:lstStyle/>
        <a:p>
          <a:endParaRPr lang="en-US"/>
        </a:p>
      </dgm:t>
    </dgm:pt>
    <dgm:pt modelId="{4CF80CA9-F95F-4F92-8900-CBF8B524ADCD}" type="sibTrans" cxnId="{30D46A2F-171E-4A93-A8B2-DC3E9BCCDE58}">
      <dgm:prSet/>
      <dgm:spPr/>
      <dgm:t>
        <a:bodyPr/>
        <a:lstStyle/>
        <a:p>
          <a:endParaRPr lang="en-US"/>
        </a:p>
      </dgm:t>
    </dgm:pt>
    <dgm:pt modelId="{11D8A492-260E-420B-94A4-227116722EF0}">
      <dgm:prSet/>
      <dgm:spPr/>
      <dgm:t>
        <a:bodyPr/>
        <a:lstStyle/>
        <a:p>
          <a:r>
            <a:rPr lang="hr-HR" dirty="0"/>
            <a:t>Početkom VIII. stoljeća postaju gospodari većeg dijela </a:t>
          </a:r>
          <a:r>
            <a:rPr lang="hr-HR" dirty="0" err="1"/>
            <a:t>Pirenejskog</a:t>
          </a:r>
          <a:r>
            <a:rPr lang="hr-HR" dirty="0"/>
            <a:t> poluotoka</a:t>
          </a:r>
          <a:endParaRPr lang="en-US" dirty="0"/>
        </a:p>
      </dgm:t>
    </dgm:pt>
    <dgm:pt modelId="{A573738A-9EF2-4985-B0B3-C1D478EA1F63}" type="parTrans" cxnId="{431CE4D4-432A-49F3-974E-64700842565F}">
      <dgm:prSet/>
      <dgm:spPr/>
      <dgm:t>
        <a:bodyPr/>
        <a:lstStyle/>
        <a:p>
          <a:endParaRPr lang="en-US"/>
        </a:p>
      </dgm:t>
    </dgm:pt>
    <dgm:pt modelId="{D4BB07AE-9B6C-4574-A859-96EAFF87D8C4}" type="sibTrans" cxnId="{431CE4D4-432A-49F3-974E-64700842565F}">
      <dgm:prSet/>
      <dgm:spPr/>
      <dgm:t>
        <a:bodyPr/>
        <a:lstStyle/>
        <a:p>
          <a:endParaRPr lang="en-US"/>
        </a:p>
      </dgm:t>
    </dgm:pt>
    <dgm:pt modelId="{23442917-68F7-4489-B7E7-ECB6B585121D}" type="pres">
      <dgm:prSet presAssocID="{3D5B9ECB-C26F-41F2-9420-CBE9BFFCF8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03DA1C40-0F4F-4C8A-9B75-8C8B192D5EDC}" type="pres">
      <dgm:prSet presAssocID="{F1BFFE05-3043-4DF5-A5A9-A22BBBBF88F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A60FABE-8202-4693-B3A3-660DD9698378}" type="pres">
      <dgm:prSet presAssocID="{D760C9C9-92A5-4030-B813-1947A2B3304B}" presName="spacer" presStyleCnt="0"/>
      <dgm:spPr/>
    </dgm:pt>
    <dgm:pt modelId="{FC553780-7580-4971-85F1-914726D47987}" type="pres">
      <dgm:prSet presAssocID="{C9FF945A-F00E-40A3-88E3-FA2DBBDA25D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6048405-1CDB-4BED-951E-FE7FA65C5A74}" type="pres">
      <dgm:prSet presAssocID="{DB8C69DB-40AE-4797-8FB8-339AA1EFDE61}" presName="spacer" presStyleCnt="0"/>
      <dgm:spPr/>
    </dgm:pt>
    <dgm:pt modelId="{30E5150F-3679-430F-9FB7-35611E237D13}" type="pres">
      <dgm:prSet presAssocID="{FD9325F7-7982-4D7A-8D20-3B5AD952CD7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2FB8AC8-4B23-469B-A8AD-939B5C53C15A}" type="pres">
      <dgm:prSet presAssocID="{4CF80CA9-F95F-4F92-8900-CBF8B524ADCD}" presName="spacer" presStyleCnt="0"/>
      <dgm:spPr/>
    </dgm:pt>
    <dgm:pt modelId="{7AA989C6-DA16-484B-BEBC-3941F1FB8196}" type="pres">
      <dgm:prSet presAssocID="{11D8A492-260E-420B-94A4-227116722EF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0546111-60B3-4B74-B091-8D662736DB64}" type="presOf" srcId="{F1BFFE05-3043-4DF5-A5A9-A22BBBBF88F7}" destId="{03DA1C40-0F4F-4C8A-9B75-8C8B192D5EDC}" srcOrd="0" destOrd="0" presId="urn:microsoft.com/office/officeart/2005/8/layout/vList2"/>
    <dgm:cxn modelId="{728F530D-42EA-4F7B-9CB2-60B1162312F2}" type="presOf" srcId="{C9FF945A-F00E-40A3-88E3-FA2DBBDA25DB}" destId="{FC553780-7580-4971-85F1-914726D47987}" srcOrd="0" destOrd="0" presId="urn:microsoft.com/office/officeart/2005/8/layout/vList2"/>
    <dgm:cxn modelId="{30D46A2F-171E-4A93-A8B2-DC3E9BCCDE58}" srcId="{3D5B9ECB-C26F-41F2-9420-CBE9BFFCF849}" destId="{FD9325F7-7982-4D7A-8D20-3B5AD952CD7E}" srcOrd="2" destOrd="0" parTransId="{5CAAC26C-3F80-4777-B1C4-37643CE177F4}" sibTransId="{4CF80CA9-F95F-4F92-8900-CBF8B524ADCD}"/>
    <dgm:cxn modelId="{5C11BCE8-D8E8-423E-A954-B9C32C67D9FF}" srcId="{3D5B9ECB-C26F-41F2-9420-CBE9BFFCF849}" destId="{C9FF945A-F00E-40A3-88E3-FA2DBBDA25DB}" srcOrd="1" destOrd="0" parTransId="{467BA7C0-4466-46C1-A681-992D9321E4F0}" sibTransId="{DB8C69DB-40AE-4797-8FB8-339AA1EFDE61}"/>
    <dgm:cxn modelId="{3D68F1AE-971E-4504-A752-41B7087ECB90}" srcId="{3D5B9ECB-C26F-41F2-9420-CBE9BFFCF849}" destId="{F1BFFE05-3043-4DF5-A5A9-A22BBBBF88F7}" srcOrd="0" destOrd="0" parTransId="{2391DB76-1A2D-4AC2-8561-9D3B5C4D2DA0}" sibTransId="{D760C9C9-92A5-4030-B813-1947A2B3304B}"/>
    <dgm:cxn modelId="{4006BA69-6D10-47FC-BF16-F90F36C29AD4}" type="presOf" srcId="{FD9325F7-7982-4D7A-8D20-3B5AD952CD7E}" destId="{30E5150F-3679-430F-9FB7-35611E237D13}" srcOrd="0" destOrd="0" presId="urn:microsoft.com/office/officeart/2005/8/layout/vList2"/>
    <dgm:cxn modelId="{431CE4D4-432A-49F3-974E-64700842565F}" srcId="{3D5B9ECB-C26F-41F2-9420-CBE9BFFCF849}" destId="{11D8A492-260E-420B-94A4-227116722EF0}" srcOrd="3" destOrd="0" parTransId="{A573738A-9EF2-4985-B0B3-C1D478EA1F63}" sibTransId="{D4BB07AE-9B6C-4574-A859-96EAFF87D8C4}"/>
    <dgm:cxn modelId="{963E1BC9-D4DF-4B19-9F23-484412B23CB5}" type="presOf" srcId="{3D5B9ECB-C26F-41F2-9420-CBE9BFFCF849}" destId="{23442917-68F7-4489-B7E7-ECB6B585121D}" srcOrd="0" destOrd="0" presId="urn:microsoft.com/office/officeart/2005/8/layout/vList2"/>
    <dgm:cxn modelId="{60D33832-E8A5-4EEA-8DDB-03B558F53EF4}" type="presOf" srcId="{11D8A492-260E-420B-94A4-227116722EF0}" destId="{7AA989C6-DA16-484B-BEBC-3941F1FB8196}" srcOrd="0" destOrd="0" presId="urn:microsoft.com/office/officeart/2005/8/layout/vList2"/>
    <dgm:cxn modelId="{533ADCBD-E813-4997-9FD7-3BB9E48F878B}" type="presParOf" srcId="{23442917-68F7-4489-B7E7-ECB6B585121D}" destId="{03DA1C40-0F4F-4C8A-9B75-8C8B192D5EDC}" srcOrd="0" destOrd="0" presId="urn:microsoft.com/office/officeart/2005/8/layout/vList2"/>
    <dgm:cxn modelId="{8E82EF38-6357-4C8F-8D19-B49D39CD6270}" type="presParOf" srcId="{23442917-68F7-4489-B7E7-ECB6B585121D}" destId="{BA60FABE-8202-4693-B3A3-660DD9698378}" srcOrd="1" destOrd="0" presId="urn:microsoft.com/office/officeart/2005/8/layout/vList2"/>
    <dgm:cxn modelId="{6DE413F0-11F2-49ED-9A37-1D6B1FC104AA}" type="presParOf" srcId="{23442917-68F7-4489-B7E7-ECB6B585121D}" destId="{FC553780-7580-4971-85F1-914726D47987}" srcOrd="2" destOrd="0" presId="urn:microsoft.com/office/officeart/2005/8/layout/vList2"/>
    <dgm:cxn modelId="{EBD8B72B-6DE1-4E4F-89CC-BD06AE6D1A7E}" type="presParOf" srcId="{23442917-68F7-4489-B7E7-ECB6B585121D}" destId="{E6048405-1CDB-4BED-951E-FE7FA65C5A74}" srcOrd="3" destOrd="0" presId="urn:microsoft.com/office/officeart/2005/8/layout/vList2"/>
    <dgm:cxn modelId="{85F61801-8AF2-4A71-981B-919F235B9BB1}" type="presParOf" srcId="{23442917-68F7-4489-B7E7-ECB6B585121D}" destId="{30E5150F-3679-430F-9FB7-35611E237D13}" srcOrd="4" destOrd="0" presId="urn:microsoft.com/office/officeart/2005/8/layout/vList2"/>
    <dgm:cxn modelId="{5393B6FE-B5D2-48DD-AEAE-DF955DB22DDA}" type="presParOf" srcId="{23442917-68F7-4489-B7E7-ECB6B585121D}" destId="{62FB8AC8-4B23-469B-A8AD-939B5C53C15A}" srcOrd="5" destOrd="0" presId="urn:microsoft.com/office/officeart/2005/8/layout/vList2"/>
    <dgm:cxn modelId="{1D61DC01-B600-4A7D-AC61-66BB2F2D738E}" type="presParOf" srcId="{23442917-68F7-4489-B7E7-ECB6B585121D}" destId="{7AA989C6-DA16-484B-BEBC-3941F1FB819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E647F34-7729-48D2-B154-FD01BAA639F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C495565-5130-4343-A872-87A400E16B4B}">
      <dgm:prSet/>
      <dgm:spPr/>
      <dgm:t>
        <a:bodyPr/>
        <a:lstStyle/>
        <a:p>
          <a:r>
            <a:rPr lang="hr-HR" dirty="0"/>
            <a:t>Prodori u južnu Franačku</a:t>
          </a:r>
          <a:endParaRPr lang="en-US" dirty="0"/>
        </a:p>
      </dgm:t>
    </dgm:pt>
    <dgm:pt modelId="{FA4D5D22-BFE0-41F3-97D9-1B9C1C4B7C9C}" type="parTrans" cxnId="{01F021BF-1D41-4030-BAFC-FCD6BDDE8B28}">
      <dgm:prSet/>
      <dgm:spPr/>
      <dgm:t>
        <a:bodyPr/>
        <a:lstStyle/>
        <a:p>
          <a:endParaRPr lang="en-US"/>
        </a:p>
      </dgm:t>
    </dgm:pt>
    <dgm:pt modelId="{F71FA1F4-5C24-4DF0-8D90-36B90919DE3C}" type="sibTrans" cxnId="{01F021BF-1D41-4030-BAFC-FCD6BDDE8B28}">
      <dgm:prSet/>
      <dgm:spPr/>
      <dgm:t>
        <a:bodyPr/>
        <a:lstStyle/>
        <a:p>
          <a:endParaRPr lang="en-US"/>
        </a:p>
      </dgm:t>
    </dgm:pt>
    <dgm:pt modelId="{014AB023-841D-48C3-8E13-FDAE9FF2E928}">
      <dgm:prSet/>
      <dgm:spPr/>
      <dgm:t>
        <a:bodyPr/>
        <a:lstStyle/>
        <a:p>
          <a:r>
            <a:rPr lang="hr-HR" dirty="0"/>
            <a:t>732. godina bitka kod </a:t>
          </a:r>
          <a:r>
            <a:rPr lang="hr-HR" dirty="0" err="1"/>
            <a:t>Poitiersa</a:t>
          </a:r>
          <a:endParaRPr lang="en-US" dirty="0"/>
        </a:p>
      </dgm:t>
    </dgm:pt>
    <dgm:pt modelId="{CB120434-75E2-4E3E-B55D-53A366A3BE38}" type="parTrans" cxnId="{8DE29ADA-F0CA-4F00-9524-87BBD9DE1CF9}">
      <dgm:prSet/>
      <dgm:spPr/>
      <dgm:t>
        <a:bodyPr/>
        <a:lstStyle/>
        <a:p>
          <a:endParaRPr lang="en-US"/>
        </a:p>
      </dgm:t>
    </dgm:pt>
    <dgm:pt modelId="{47BA6AAE-3EA5-47C7-BE6E-5F528876354E}" type="sibTrans" cxnId="{8DE29ADA-F0CA-4F00-9524-87BBD9DE1CF9}">
      <dgm:prSet/>
      <dgm:spPr/>
      <dgm:t>
        <a:bodyPr/>
        <a:lstStyle/>
        <a:p>
          <a:endParaRPr lang="en-US"/>
        </a:p>
      </dgm:t>
    </dgm:pt>
    <dgm:pt modelId="{5601A7F7-08E4-45C4-A7E4-C73316F4DDC5}">
      <dgm:prSet/>
      <dgm:spPr/>
      <dgm:t>
        <a:bodyPr/>
        <a:lstStyle/>
        <a:p>
          <a:r>
            <a:rPr lang="hr-HR" dirty="0" err="1"/>
            <a:t>Cordoba</a:t>
          </a:r>
          <a:r>
            <a:rPr lang="hr-HR" dirty="0"/>
            <a:t> </a:t>
          </a:r>
          <a:r>
            <a:rPr lang="hr-HR" dirty="0" smtClean="0"/>
            <a:t>– središte </a:t>
          </a:r>
          <a:r>
            <a:rPr lang="hr-HR" dirty="0"/>
            <a:t>arapske države na </a:t>
          </a:r>
          <a:r>
            <a:rPr lang="hr-HR" dirty="0" err="1"/>
            <a:t>Pirenejskom</a:t>
          </a:r>
          <a:r>
            <a:rPr lang="hr-HR" dirty="0"/>
            <a:t> poluotoku</a:t>
          </a:r>
          <a:endParaRPr lang="en-US" dirty="0"/>
        </a:p>
      </dgm:t>
    </dgm:pt>
    <dgm:pt modelId="{7A7BF7B4-6FA7-47F9-ACEF-C3A863A8DF74}" type="parTrans" cxnId="{D92C08CD-D9A4-4D73-8F9F-A4364B75AE96}">
      <dgm:prSet/>
      <dgm:spPr/>
      <dgm:t>
        <a:bodyPr/>
        <a:lstStyle/>
        <a:p>
          <a:endParaRPr lang="en-US"/>
        </a:p>
      </dgm:t>
    </dgm:pt>
    <dgm:pt modelId="{6D675DAB-7066-4F0A-8CFF-AB63698AFA61}" type="sibTrans" cxnId="{D92C08CD-D9A4-4D73-8F9F-A4364B75AE96}">
      <dgm:prSet/>
      <dgm:spPr/>
      <dgm:t>
        <a:bodyPr/>
        <a:lstStyle/>
        <a:p>
          <a:endParaRPr lang="en-US"/>
        </a:p>
      </dgm:t>
    </dgm:pt>
    <dgm:pt modelId="{872F105E-1CF2-4AC5-80DE-4E1A9001B33D}">
      <dgm:prSet/>
      <dgm:spPr/>
      <dgm:t>
        <a:bodyPr/>
        <a:lstStyle/>
        <a:p>
          <a:r>
            <a:rPr lang="hr-HR" dirty="0"/>
            <a:t>Bagdadski kalifat </a:t>
          </a:r>
          <a:r>
            <a:rPr lang="hr-HR" dirty="0" smtClean="0"/>
            <a:t>– država </a:t>
          </a:r>
          <a:r>
            <a:rPr lang="hr-HR" dirty="0"/>
            <a:t>na tri kontinenta</a:t>
          </a:r>
          <a:endParaRPr lang="en-US" dirty="0"/>
        </a:p>
      </dgm:t>
    </dgm:pt>
    <dgm:pt modelId="{AE25133B-9872-4ACB-AC3D-A598D2260919}" type="parTrans" cxnId="{072A1FD1-1C25-4D23-861D-6E6A7AEC0263}">
      <dgm:prSet/>
      <dgm:spPr/>
      <dgm:t>
        <a:bodyPr/>
        <a:lstStyle/>
        <a:p>
          <a:endParaRPr lang="en-US"/>
        </a:p>
      </dgm:t>
    </dgm:pt>
    <dgm:pt modelId="{081F2B7B-CD79-4373-A20B-A4EA06A4A630}" type="sibTrans" cxnId="{072A1FD1-1C25-4D23-861D-6E6A7AEC0263}">
      <dgm:prSet/>
      <dgm:spPr/>
      <dgm:t>
        <a:bodyPr/>
        <a:lstStyle/>
        <a:p>
          <a:endParaRPr lang="en-US"/>
        </a:p>
      </dgm:t>
    </dgm:pt>
    <dgm:pt modelId="{12D2EE03-4FB1-4B9E-ACBD-73933BE1E60C}" type="pres">
      <dgm:prSet presAssocID="{DE647F34-7729-48D2-B154-FD01BAA639F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BE8F0D9-D401-4486-9EEE-1ADADE40C8C8}" type="pres">
      <dgm:prSet presAssocID="{7C495565-5130-4343-A872-87A400E16B4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858520F-4237-42AB-8B3A-E1724EE4017F}" type="pres">
      <dgm:prSet presAssocID="{F71FA1F4-5C24-4DF0-8D90-36B90919DE3C}" presName="spacer" presStyleCnt="0"/>
      <dgm:spPr/>
    </dgm:pt>
    <dgm:pt modelId="{043620BB-166E-4443-9CE6-CEBBC7092A7E}" type="pres">
      <dgm:prSet presAssocID="{014AB023-841D-48C3-8E13-FDAE9FF2E92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0551A3A-449B-431A-8431-BEC7AD3B9BDF}" type="pres">
      <dgm:prSet presAssocID="{47BA6AAE-3EA5-47C7-BE6E-5F528876354E}" presName="spacer" presStyleCnt="0"/>
      <dgm:spPr/>
    </dgm:pt>
    <dgm:pt modelId="{95217C46-92F0-4664-B291-4ADC2E9C6420}" type="pres">
      <dgm:prSet presAssocID="{5601A7F7-08E4-45C4-A7E4-C73316F4DDC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DD821E5-C615-4AF9-99C9-180928A23BCC}" type="pres">
      <dgm:prSet presAssocID="{6D675DAB-7066-4F0A-8CFF-AB63698AFA61}" presName="spacer" presStyleCnt="0"/>
      <dgm:spPr/>
    </dgm:pt>
    <dgm:pt modelId="{42AE32CC-C3CC-43AA-BBEB-3830B68832A9}" type="pres">
      <dgm:prSet presAssocID="{872F105E-1CF2-4AC5-80DE-4E1A9001B33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9525FA7-D72B-445F-9661-9814C764C7AB}" type="presOf" srcId="{DE647F34-7729-48D2-B154-FD01BAA639F8}" destId="{12D2EE03-4FB1-4B9E-ACBD-73933BE1E60C}" srcOrd="0" destOrd="0" presId="urn:microsoft.com/office/officeart/2005/8/layout/vList2"/>
    <dgm:cxn modelId="{53696284-B49C-4AC4-82B9-1D5FC894CE42}" type="presOf" srcId="{5601A7F7-08E4-45C4-A7E4-C73316F4DDC5}" destId="{95217C46-92F0-4664-B291-4ADC2E9C6420}" srcOrd="0" destOrd="0" presId="urn:microsoft.com/office/officeart/2005/8/layout/vList2"/>
    <dgm:cxn modelId="{C654C9F4-4A0B-4B84-A463-3DC69CACA9C0}" type="presOf" srcId="{014AB023-841D-48C3-8E13-FDAE9FF2E928}" destId="{043620BB-166E-4443-9CE6-CEBBC7092A7E}" srcOrd="0" destOrd="0" presId="urn:microsoft.com/office/officeart/2005/8/layout/vList2"/>
    <dgm:cxn modelId="{8DE29ADA-F0CA-4F00-9524-87BBD9DE1CF9}" srcId="{DE647F34-7729-48D2-B154-FD01BAA639F8}" destId="{014AB023-841D-48C3-8E13-FDAE9FF2E928}" srcOrd="1" destOrd="0" parTransId="{CB120434-75E2-4E3E-B55D-53A366A3BE38}" sibTransId="{47BA6AAE-3EA5-47C7-BE6E-5F528876354E}"/>
    <dgm:cxn modelId="{ED92077D-64F4-4C70-81BF-46054C11A04C}" type="presOf" srcId="{7C495565-5130-4343-A872-87A400E16B4B}" destId="{2BE8F0D9-D401-4486-9EEE-1ADADE40C8C8}" srcOrd="0" destOrd="0" presId="urn:microsoft.com/office/officeart/2005/8/layout/vList2"/>
    <dgm:cxn modelId="{01F021BF-1D41-4030-BAFC-FCD6BDDE8B28}" srcId="{DE647F34-7729-48D2-B154-FD01BAA639F8}" destId="{7C495565-5130-4343-A872-87A400E16B4B}" srcOrd="0" destOrd="0" parTransId="{FA4D5D22-BFE0-41F3-97D9-1B9C1C4B7C9C}" sibTransId="{F71FA1F4-5C24-4DF0-8D90-36B90919DE3C}"/>
    <dgm:cxn modelId="{EE97C0D4-E098-470A-A7EB-38F3BFBE88E1}" type="presOf" srcId="{872F105E-1CF2-4AC5-80DE-4E1A9001B33D}" destId="{42AE32CC-C3CC-43AA-BBEB-3830B68832A9}" srcOrd="0" destOrd="0" presId="urn:microsoft.com/office/officeart/2005/8/layout/vList2"/>
    <dgm:cxn modelId="{072A1FD1-1C25-4D23-861D-6E6A7AEC0263}" srcId="{DE647F34-7729-48D2-B154-FD01BAA639F8}" destId="{872F105E-1CF2-4AC5-80DE-4E1A9001B33D}" srcOrd="3" destOrd="0" parTransId="{AE25133B-9872-4ACB-AC3D-A598D2260919}" sibTransId="{081F2B7B-CD79-4373-A20B-A4EA06A4A630}"/>
    <dgm:cxn modelId="{D92C08CD-D9A4-4D73-8F9F-A4364B75AE96}" srcId="{DE647F34-7729-48D2-B154-FD01BAA639F8}" destId="{5601A7F7-08E4-45C4-A7E4-C73316F4DDC5}" srcOrd="2" destOrd="0" parTransId="{7A7BF7B4-6FA7-47F9-ACEF-C3A863A8DF74}" sibTransId="{6D675DAB-7066-4F0A-8CFF-AB63698AFA61}"/>
    <dgm:cxn modelId="{416217D0-3194-4DB1-911C-DF531E7CE2C3}" type="presParOf" srcId="{12D2EE03-4FB1-4B9E-ACBD-73933BE1E60C}" destId="{2BE8F0D9-D401-4486-9EEE-1ADADE40C8C8}" srcOrd="0" destOrd="0" presId="urn:microsoft.com/office/officeart/2005/8/layout/vList2"/>
    <dgm:cxn modelId="{026E90E6-2A56-45AE-9660-516370660E32}" type="presParOf" srcId="{12D2EE03-4FB1-4B9E-ACBD-73933BE1E60C}" destId="{A858520F-4237-42AB-8B3A-E1724EE4017F}" srcOrd="1" destOrd="0" presId="urn:microsoft.com/office/officeart/2005/8/layout/vList2"/>
    <dgm:cxn modelId="{8389411B-6776-476B-9A48-5C177772345B}" type="presParOf" srcId="{12D2EE03-4FB1-4B9E-ACBD-73933BE1E60C}" destId="{043620BB-166E-4443-9CE6-CEBBC7092A7E}" srcOrd="2" destOrd="0" presId="urn:microsoft.com/office/officeart/2005/8/layout/vList2"/>
    <dgm:cxn modelId="{7AAB5D0D-396F-4C04-955E-DA7895FC3BB1}" type="presParOf" srcId="{12D2EE03-4FB1-4B9E-ACBD-73933BE1E60C}" destId="{20551A3A-449B-431A-8431-BEC7AD3B9BDF}" srcOrd="3" destOrd="0" presId="urn:microsoft.com/office/officeart/2005/8/layout/vList2"/>
    <dgm:cxn modelId="{2274469F-10F6-43D6-AEF6-31431BBE805D}" type="presParOf" srcId="{12D2EE03-4FB1-4B9E-ACBD-73933BE1E60C}" destId="{95217C46-92F0-4664-B291-4ADC2E9C6420}" srcOrd="4" destOrd="0" presId="urn:microsoft.com/office/officeart/2005/8/layout/vList2"/>
    <dgm:cxn modelId="{009ECDF1-B29E-478F-8D52-752F29550461}" type="presParOf" srcId="{12D2EE03-4FB1-4B9E-ACBD-73933BE1E60C}" destId="{1DD821E5-C615-4AF9-99C9-180928A23BCC}" srcOrd="5" destOrd="0" presId="urn:microsoft.com/office/officeart/2005/8/layout/vList2"/>
    <dgm:cxn modelId="{6B0A245B-888F-4116-86DF-124FF3543F3C}" type="presParOf" srcId="{12D2EE03-4FB1-4B9E-ACBD-73933BE1E60C}" destId="{42AE32CC-C3CC-43AA-BBEB-3830B68832A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08C39D2-A061-42B8-A162-27DF9C419A7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8FFE2AE-ADA1-4D7F-A09F-96C0C7371380}">
      <dgm:prSet/>
      <dgm:spPr/>
      <dgm:t>
        <a:bodyPr/>
        <a:lstStyle/>
        <a:p>
          <a:r>
            <a:rPr lang="hr-HR" dirty="0"/>
            <a:t>Tolerancija prema pokorenim narodima</a:t>
          </a:r>
          <a:endParaRPr lang="en-US" dirty="0"/>
        </a:p>
      </dgm:t>
    </dgm:pt>
    <dgm:pt modelId="{96805B68-62B1-486C-B2EA-FD50D7A0FD36}" type="parTrans" cxnId="{C611E8CD-4619-40BA-95CC-23B4F3BEC1F7}">
      <dgm:prSet/>
      <dgm:spPr/>
      <dgm:t>
        <a:bodyPr/>
        <a:lstStyle/>
        <a:p>
          <a:endParaRPr lang="en-US"/>
        </a:p>
      </dgm:t>
    </dgm:pt>
    <dgm:pt modelId="{72E3CF37-A996-4A49-9DAA-CA897E195CBD}" type="sibTrans" cxnId="{C611E8CD-4619-40BA-95CC-23B4F3BEC1F7}">
      <dgm:prSet/>
      <dgm:spPr/>
      <dgm:t>
        <a:bodyPr/>
        <a:lstStyle/>
        <a:p>
          <a:endParaRPr lang="en-US"/>
        </a:p>
      </dgm:t>
    </dgm:pt>
    <dgm:pt modelId="{C6C1D71A-7D99-4CC0-AEDF-97F294F83928}">
      <dgm:prSet/>
      <dgm:spPr/>
      <dgm:t>
        <a:bodyPr/>
        <a:lstStyle/>
        <a:p>
          <a:r>
            <a:rPr lang="hr-HR"/>
            <a:t>Nametanje velikih poreza</a:t>
          </a:r>
          <a:endParaRPr lang="en-US"/>
        </a:p>
      </dgm:t>
    </dgm:pt>
    <dgm:pt modelId="{B255A09D-30AD-45D6-851D-6289ED4464BA}" type="parTrans" cxnId="{AE539EE0-5EBE-41DD-A69E-7AF2F2D104B1}">
      <dgm:prSet/>
      <dgm:spPr/>
      <dgm:t>
        <a:bodyPr/>
        <a:lstStyle/>
        <a:p>
          <a:endParaRPr lang="en-US"/>
        </a:p>
      </dgm:t>
    </dgm:pt>
    <dgm:pt modelId="{F4A317E1-5A8C-4AB8-BBF0-7F2052B79BBA}" type="sibTrans" cxnId="{AE539EE0-5EBE-41DD-A69E-7AF2F2D104B1}">
      <dgm:prSet/>
      <dgm:spPr/>
      <dgm:t>
        <a:bodyPr/>
        <a:lstStyle/>
        <a:p>
          <a:endParaRPr lang="en-US"/>
        </a:p>
      </dgm:t>
    </dgm:pt>
    <dgm:pt modelId="{0AB0E4BC-52A4-4846-8207-6BF44631C23A}">
      <dgm:prSet/>
      <dgm:spPr/>
      <dgm:t>
        <a:bodyPr/>
        <a:lstStyle/>
        <a:p>
          <a:r>
            <a:rPr lang="hr-HR" dirty="0"/>
            <a:t>Kršćani i </a:t>
          </a:r>
          <a:r>
            <a:rPr lang="hr-HR" dirty="0" err="1"/>
            <a:t>židovi</a:t>
          </a:r>
          <a:r>
            <a:rPr lang="hr-HR" dirty="0"/>
            <a:t> „ljudi svete knjige”</a:t>
          </a:r>
          <a:endParaRPr lang="en-US" dirty="0"/>
        </a:p>
      </dgm:t>
    </dgm:pt>
    <dgm:pt modelId="{27DA64C2-3BA6-4F5A-9719-7DAEF2D1C9BB}" type="parTrans" cxnId="{64F945A4-3956-47AF-8771-4FAFEA75627C}">
      <dgm:prSet/>
      <dgm:spPr/>
      <dgm:t>
        <a:bodyPr/>
        <a:lstStyle/>
        <a:p>
          <a:endParaRPr lang="en-US"/>
        </a:p>
      </dgm:t>
    </dgm:pt>
    <dgm:pt modelId="{B3933252-BD1A-48CE-B048-D5D63B3B7AF3}" type="sibTrans" cxnId="{64F945A4-3956-47AF-8771-4FAFEA75627C}">
      <dgm:prSet/>
      <dgm:spPr/>
      <dgm:t>
        <a:bodyPr/>
        <a:lstStyle/>
        <a:p>
          <a:endParaRPr lang="en-US"/>
        </a:p>
      </dgm:t>
    </dgm:pt>
    <dgm:pt modelId="{D97B2CFE-58BE-406B-804D-AED780BB7ABA}">
      <dgm:prSet/>
      <dgm:spPr/>
      <dgm:t>
        <a:bodyPr/>
        <a:lstStyle/>
        <a:p>
          <a:r>
            <a:rPr lang="hr-HR"/>
            <a:t>Priznaju Bibliju, a Abrahama, Mojsija i Isusa smatraju prorocima</a:t>
          </a:r>
          <a:endParaRPr lang="en-US"/>
        </a:p>
      </dgm:t>
    </dgm:pt>
    <dgm:pt modelId="{F0FB67D5-C648-44EA-A881-CEC08DCC83BA}" type="parTrans" cxnId="{2BAC8A35-E3C8-4982-88D0-E8AA0F479861}">
      <dgm:prSet/>
      <dgm:spPr/>
      <dgm:t>
        <a:bodyPr/>
        <a:lstStyle/>
        <a:p>
          <a:endParaRPr lang="en-US"/>
        </a:p>
      </dgm:t>
    </dgm:pt>
    <dgm:pt modelId="{AEEB69CA-133E-4D74-96E7-99825B96BCA1}" type="sibTrans" cxnId="{2BAC8A35-E3C8-4982-88D0-E8AA0F479861}">
      <dgm:prSet/>
      <dgm:spPr/>
      <dgm:t>
        <a:bodyPr/>
        <a:lstStyle/>
        <a:p>
          <a:endParaRPr lang="en-US"/>
        </a:p>
      </dgm:t>
    </dgm:pt>
    <dgm:pt modelId="{1C2740D1-5C72-4D13-83C6-9B8484493568}" type="pres">
      <dgm:prSet presAssocID="{708C39D2-A061-42B8-A162-27DF9C419A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E8D7058-C06E-4BD8-A229-D5A0C06400C1}" type="pres">
      <dgm:prSet presAssocID="{48FFE2AE-ADA1-4D7F-A09F-96C0C737138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9C32A24-ADBD-4853-B130-EC78AE817FA6}" type="pres">
      <dgm:prSet presAssocID="{72E3CF37-A996-4A49-9DAA-CA897E195CBD}" presName="spacer" presStyleCnt="0"/>
      <dgm:spPr/>
    </dgm:pt>
    <dgm:pt modelId="{F8806A2B-5DB6-410B-98E5-A02F0D784CD3}" type="pres">
      <dgm:prSet presAssocID="{C6C1D71A-7D99-4CC0-AEDF-97F294F8392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EAA8B17-DBFA-497E-8083-CB5B2BC4BB80}" type="pres">
      <dgm:prSet presAssocID="{F4A317E1-5A8C-4AB8-BBF0-7F2052B79BBA}" presName="spacer" presStyleCnt="0"/>
      <dgm:spPr/>
    </dgm:pt>
    <dgm:pt modelId="{14D8FCB8-DDBF-4F2F-801D-2C11F05D2A6F}" type="pres">
      <dgm:prSet presAssocID="{0AB0E4BC-52A4-4846-8207-6BF44631C23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B2DC8C1-09E6-499C-9741-B5EF1AB1EF24}" type="pres">
      <dgm:prSet presAssocID="{B3933252-BD1A-48CE-B048-D5D63B3B7AF3}" presName="spacer" presStyleCnt="0"/>
      <dgm:spPr/>
    </dgm:pt>
    <dgm:pt modelId="{95048378-9EAB-49DE-BDD7-2F2A4285785B}" type="pres">
      <dgm:prSet presAssocID="{D97B2CFE-58BE-406B-804D-AED780BB7AB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BAC8A35-E3C8-4982-88D0-E8AA0F479861}" srcId="{708C39D2-A061-42B8-A162-27DF9C419A7B}" destId="{D97B2CFE-58BE-406B-804D-AED780BB7ABA}" srcOrd="3" destOrd="0" parTransId="{F0FB67D5-C648-44EA-A881-CEC08DCC83BA}" sibTransId="{AEEB69CA-133E-4D74-96E7-99825B96BCA1}"/>
    <dgm:cxn modelId="{AE539EE0-5EBE-41DD-A69E-7AF2F2D104B1}" srcId="{708C39D2-A061-42B8-A162-27DF9C419A7B}" destId="{C6C1D71A-7D99-4CC0-AEDF-97F294F83928}" srcOrd="1" destOrd="0" parTransId="{B255A09D-30AD-45D6-851D-6289ED4464BA}" sibTransId="{F4A317E1-5A8C-4AB8-BBF0-7F2052B79BBA}"/>
    <dgm:cxn modelId="{169D59A8-A5D3-43A6-8D06-77835829A02E}" type="presOf" srcId="{708C39D2-A061-42B8-A162-27DF9C419A7B}" destId="{1C2740D1-5C72-4D13-83C6-9B8484493568}" srcOrd="0" destOrd="0" presId="urn:microsoft.com/office/officeart/2005/8/layout/vList2"/>
    <dgm:cxn modelId="{C611E8CD-4619-40BA-95CC-23B4F3BEC1F7}" srcId="{708C39D2-A061-42B8-A162-27DF9C419A7B}" destId="{48FFE2AE-ADA1-4D7F-A09F-96C0C7371380}" srcOrd="0" destOrd="0" parTransId="{96805B68-62B1-486C-B2EA-FD50D7A0FD36}" sibTransId="{72E3CF37-A996-4A49-9DAA-CA897E195CBD}"/>
    <dgm:cxn modelId="{85419072-9054-4E50-BA56-3F9EEEF14688}" type="presOf" srcId="{D97B2CFE-58BE-406B-804D-AED780BB7ABA}" destId="{95048378-9EAB-49DE-BDD7-2F2A4285785B}" srcOrd="0" destOrd="0" presId="urn:microsoft.com/office/officeart/2005/8/layout/vList2"/>
    <dgm:cxn modelId="{134DC524-BA0C-40C5-8C94-78945B97CB32}" type="presOf" srcId="{0AB0E4BC-52A4-4846-8207-6BF44631C23A}" destId="{14D8FCB8-DDBF-4F2F-801D-2C11F05D2A6F}" srcOrd="0" destOrd="0" presId="urn:microsoft.com/office/officeart/2005/8/layout/vList2"/>
    <dgm:cxn modelId="{93BCD515-DCCB-41B9-B20D-C1EB8CBC722E}" type="presOf" srcId="{48FFE2AE-ADA1-4D7F-A09F-96C0C7371380}" destId="{1E8D7058-C06E-4BD8-A229-D5A0C06400C1}" srcOrd="0" destOrd="0" presId="urn:microsoft.com/office/officeart/2005/8/layout/vList2"/>
    <dgm:cxn modelId="{8D311117-5647-4027-9C1B-C16A7866A79D}" type="presOf" srcId="{C6C1D71A-7D99-4CC0-AEDF-97F294F83928}" destId="{F8806A2B-5DB6-410B-98E5-A02F0D784CD3}" srcOrd="0" destOrd="0" presId="urn:microsoft.com/office/officeart/2005/8/layout/vList2"/>
    <dgm:cxn modelId="{64F945A4-3956-47AF-8771-4FAFEA75627C}" srcId="{708C39D2-A061-42B8-A162-27DF9C419A7B}" destId="{0AB0E4BC-52A4-4846-8207-6BF44631C23A}" srcOrd="2" destOrd="0" parTransId="{27DA64C2-3BA6-4F5A-9719-7DAEF2D1C9BB}" sibTransId="{B3933252-BD1A-48CE-B048-D5D63B3B7AF3}"/>
    <dgm:cxn modelId="{739F19D3-D952-477D-9AC5-36FD6F95678E}" type="presParOf" srcId="{1C2740D1-5C72-4D13-83C6-9B8484493568}" destId="{1E8D7058-C06E-4BD8-A229-D5A0C06400C1}" srcOrd="0" destOrd="0" presId="urn:microsoft.com/office/officeart/2005/8/layout/vList2"/>
    <dgm:cxn modelId="{BD8BC7D6-D254-4506-A8EC-E579D95B41FA}" type="presParOf" srcId="{1C2740D1-5C72-4D13-83C6-9B8484493568}" destId="{39C32A24-ADBD-4853-B130-EC78AE817FA6}" srcOrd="1" destOrd="0" presId="urn:microsoft.com/office/officeart/2005/8/layout/vList2"/>
    <dgm:cxn modelId="{C9759C9C-F3DB-495B-BC91-F0DDEE32E9B8}" type="presParOf" srcId="{1C2740D1-5C72-4D13-83C6-9B8484493568}" destId="{F8806A2B-5DB6-410B-98E5-A02F0D784CD3}" srcOrd="2" destOrd="0" presId="urn:microsoft.com/office/officeart/2005/8/layout/vList2"/>
    <dgm:cxn modelId="{9D910826-BB35-4E27-AA5E-05DC72B3BF23}" type="presParOf" srcId="{1C2740D1-5C72-4D13-83C6-9B8484493568}" destId="{1EAA8B17-DBFA-497E-8083-CB5B2BC4BB80}" srcOrd="3" destOrd="0" presId="urn:microsoft.com/office/officeart/2005/8/layout/vList2"/>
    <dgm:cxn modelId="{EB74690D-3781-4030-88DC-C4B33FC7016C}" type="presParOf" srcId="{1C2740D1-5C72-4D13-83C6-9B8484493568}" destId="{14D8FCB8-DDBF-4F2F-801D-2C11F05D2A6F}" srcOrd="4" destOrd="0" presId="urn:microsoft.com/office/officeart/2005/8/layout/vList2"/>
    <dgm:cxn modelId="{EFB748AF-A118-4641-9CF8-7134E63AE1B2}" type="presParOf" srcId="{1C2740D1-5C72-4D13-83C6-9B8484493568}" destId="{CB2DC8C1-09E6-499C-9741-B5EF1AB1EF24}" srcOrd="5" destOrd="0" presId="urn:microsoft.com/office/officeart/2005/8/layout/vList2"/>
    <dgm:cxn modelId="{10CF166D-6774-454C-934D-C06B9D8BB5BA}" type="presParOf" srcId="{1C2740D1-5C72-4D13-83C6-9B8484493568}" destId="{95048378-9EAB-49DE-BDD7-2F2A4285785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2C227C-1774-4D06-85C5-63C9BA341BBA}">
      <dsp:nvSpPr>
        <dsp:cNvPr id="0" name=""/>
        <dsp:cNvSpPr/>
      </dsp:nvSpPr>
      <dsp:spPr>
        <a:xfrm>
          <a:off x="0" y="349931"/>
          <a:ext cx="6492875" cy="59962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Muhamed, arapski trgovac iz Meke</a:t>
          </a:r>
        </a:p>
      </dsp:txBody>
      <dsp:txXfrm>
        <a:off x="0" y="349931"/>
        <a:ext cx="6492875" cy="599625"/>
      </dsp:txXfrm>
    </dsp:sp>
    <dsp:sp modelId="{AEAD369C-7D76-4439-B077-877D5AC121DE}">
      <dsp:nvSpPr>
        <dsp:cNvPr id="0" name=""/>
        <dsp:cNvSpPr/>
      </dsp:nvSpPr>
      <dsp:spPr>
        <a:xfrm>
          <a:off x="0" y="1021556"/>
          <a:ext cx="6492875" cy="599625"/>
        </a:xfrm>
        <a:prstGeom prst="roundRect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„</a:t>
          </a:r>
          <a:r>
            <a:rPr lang="en-US" sz="2500" kern="1200" dirty="0" err="1"/>
            <a:t>Božji</a:t>
          </a:r>
          <a:r>
            <a:rPr lang="en-US" sz="2500" kern="1200" dirty="0"/>
            <a:t> </a:t>
          </a:r>
          <a:r>
            <a:rPr lang="en-US" sz="2500" kern="1200" dirty="0" err="1"/>
            <a:t>prorok</a:t>
          </a:r>
          <a:r>
            <a:rPr lang="en-US" sz="2500" kern="1200" dirty="0"/>
            <a:t>”, </a:t>
          </a:r>
          <a:r>
            <a:rPr lang="en-US" sz="2500" kern="1200" dirty="0" err="1"/>
            <a:t>objava</a:t>
          </a:r>
          <a:r>
            <a:rPr lang="en-US" sz="2500" kern="1200" dirty="0"/>
            <a:t> </a:t>
          </a:r>
          <a:r>
            <a:rPr lang="en-US" sz="2500" kern="1200" dirty="0" err="1"/>
            <a:t>preko</a:t>
          </a:r>
          <a:r>
            <a:rPr lang="en-US" sz="2500" kern="1200" dirty="0"/>
            <a:t> </a:t>
          </a:r>
          <a:r>
            <a:rPr lang="en-US" sz="2500" kern="1200" dirty="0" err="1"/>
            <a:t>arkanđela</a:t>
          </a:r>
          <a:r>
            <a:rPr lang="en-US" sz="2500" kern="1200" dirty="0"/>
            <a:t> </a:t>
          </a:r>
          <a:r>
            <a:rPr lang="en-US" sz="2500" kern="1200" dirty="0" err="1"/>
            <a:t>Gabrijela</a:t>
          </a:r>
          <a:endParaRPr lang="en-US" sz="2500" kern="1200" dirty="0"/>
        </a:p>
      </dsp:txBody>
      <dsp:txXfrm>
        <a:off x="0" y="1021556"/>
        <a:ext cx="6492875" cy="599625"/>
      </dsp:txXfrm>
    </dsp:sp>
    <dsp:sp modelId="{EF3F4DDB-1477-4C63-8BC1-6B7F689DB82A}">
      <dsp:nvSpPr>
        <dsp:cNvPr id="0" name=""/>
        <dsp:cNvSpPr/>
      </dsp:nvSpPr>
      <dsp:spPr>
        <a:xfrm>
          <a:off x="0" y="1693181"/>
          <a:ext cx="6492875" cy="599625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Islam, nova </a:t>
          </a:r>
          <a:r>
            <a:rPr lang="en-US" sz="2500" kern="1200" dirty="0" err="1"/>
            <a:t>jednobožačka</a:t>
          </a:r>
          <a:r>
            <a:rPr lang="en-US" sz="2500" kern="1200" dirty="0"/>
            <a:t> </a:t>
          </a:r>
          <a:r>
            <a:rPr lang="en-US" sz="2500" kern="1200" dirty="0" err="1"/>
            <a:t>religija</a:t>
          </a:r>
          <a:endParaRPr lang="en-US" sz="2500" kern="1200" dirty="0"/>
        </a:p>
      </dsp:txBody>
      <dsp:txXfrm>
        <a:off x="0" y="1693181"/>
        <a:ext cx="6492875" cy="599625"/>
      </dsp:txXfrm>
    </dsp:sp>
    <dsp:sp modelId="{7863EE50-CCC8-4CF3-BCF0-998E04ACE138}">
      <dsp:nvSpPr>
        <dsp:cNvPr id="0" name=""/>
        <dsp:cNvSpPr/>
      </dsp:nvSpPr>
      <dsp:spPr>
        <a:xfrm>
          <a:off x="0" y="2364806"/>
          <a:ext cx="6492875" cy="599625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Meka, početak širenja islama</a:t>
          </a:r>
        </a:p>
      </dsp:txBody>
      <dsp:txXfrm>
        <a:off x="0" y="2364806"/>
        <a:ext cx="6492875" cy="599625"/>
      </dsp:txXfrm>
    </dsp:sp>
    <dsp:sp modelId="{9F6269A2-D9F4-4B3A-8B6E-08491CC00949}">
      <dsp:nvSpPr>
        <dsp:cNvPr id="0" name=""/>
        <dsp:cNvSpPr/>
      </dsp:nvSpPr>
      <dsp:spPr>
        <a:xfrm>
          <a:off x="0" y="3036431"/>
          <a:ext cx="6492875" cy="599625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Vjera u jednoga svemogućeg boga – Alaha</a:t>
          </a:r>
        </a:p>
      </dsp:txBody>
      <dsp:txXfrm>
        <a:off x="0" y="3036431"/>
        <a:ext cx="6492875" cy="599625"/>
      </dsp:txXfrm>
    </dsp:sp>
    <dsp:sp modelId="{9CFD223D-A7A8-4F17-B43A-AC2C3A2D97F1}">
      <dsp:nvSpPr>
        <dsp:cNvPr id="0" name=""/>
        <dsp:cNvSpPr/>
      </dsp:nvSpPr>
      <dsp:spPr>
        <a:xfrm>
          <a:off x="0" y="3708056"/>
          <a:ext cx="6492875" cy="599625"/>
        </a:xfrm>
        <a:prstGeom prst="roundRect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Sljedbenici muslimani – „oni koji se predaju”</a:t>
          </a:r>
        </a:p>
      </dsp:txBody>
      <dsp:txXfrm>
        <a:off x="0" y="3708056"/>
        <a:ext cx="6492875" cy="599625"/>
      </dsp:txXfrm>
    </dsp:sp>
    <dsp:sp modelId="{4E0475EB-C6CA-465C-8241-FE71A8C0867D}">
      <dsp:nvSpPr>
        <dsp:cNvPr id="0" name=""/>
        <dsp:cNvSpPr/>
      </dsp:nvSpPr>
      <dsp:spPr>
        <a:xfrm>
          <a:off x="0" y="4379681"/>
          <a:ext cx="6492875" cy="599625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Kur´an, sveta knjiga</a:t>
          </a:r>
        </a:p>
      </dsp:txBody>
      <dsp:txXfrm>
        <a:off x="0" y="4379681"/>
        <a:ext cx="6492875" cy="599625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944185-510E-4BBA-95B9-B9A4A7741E5F}">
      <dsp:nvSpPr>
        <dsp:cNvPr id="0" name=""/>
        <dsp:cNvSpPr/>
      </dsp:nvSpPr>
      <dsp:spPr>
        <a:xfrm>
          <a:off x="0" y="449579"/>
          <a:ext cx="6492875" cy="7675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/>
            <a:t>Kršćani i židovi – status „zaštićenih”:</a:t>
          </a:r>
          <a:endParaRPr lang="en-US" sz="3200" kern="1200"/>
        </a:p>
      </dsp:txBody>
      <dsp:txXfrm>
        <a:off x="0" y="449579"/>
        <a:ext cx="6492875" cy="767520"/>
      </dsp:txXfrm>
    </dsp:sp>
    <dsp:sp modelId="{857807C7-3F81-4E77-A962-268207F74A4A}">
      <dsp:nvSpPr>
        <dsp:cNvPr id="0" name=""/>
        <dsp:cNvSpPr/>
      </dsp:nvSpPr>
      <dsp:spPr>
        <a:xfrm>
          <a:off x="0" y="1309259"/>
          <a:ext cx="6492875" cy="767520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/>
            <a:t>- mogli zadržati imanja</a:t>
          </a:r>
          <a:endParaRPr lang="en-US" sz="3200" kern="1200" dirty="0"/>
        </a:p>
      </dsp:txBody>
      <dsp:txXfrm>
        <a:off x="0" y="1309259"/>
        <a:ext cx="6492875" cy="767520"/>
      </dsp:txXfrm>
    </dsp:sp>
    <dsp:sp modelId="{D3ECABD4-8B9C-4676-9B71-326A41E6697D}">
      <dsp:nvSpPr>
        <dsp:cNvPr id="0" name=""/>
        <dsp:cNvSpPr/>
      </dsp:nvSpPr>
      <dsp:spPr>
        <a:xfrm>
          <a:off x="0" y="2168939"/>
          <a:ext cx="6492875" cy="76752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/>
            <a:t>- imali mjesta za vjerske obrede</a:t>
          </a:r>
          <a:endParaRPr lang="en-US" sz="3200" kern="1200" dirty="0"/>
        </a:p>
      </dsp:txBody>
      <dsp:txXfrm>
        <a:off x="0" y="2168939"/>
        <a:ext cx="6492875" cy="767520"/>
      </dsp:txXfrm>
    </dsp:sp>
    <dsp:sp modelId="{1DE944B6-42BD-4A7E-9B5D-CBEEC30FF7F9}">
      <dsp:nvSpPr>
        <dsp:cNvPr id="0" name=""/>
        <dsp:cNvSpPr/>
      </dsp:nvSpPr>
      <dsp:spPr>
        <a:xfrm>
          <a:off x="0" y="3028620"/>
          <a:ext cx="6492875" cy="767520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/>
            <a:t>- imali svoje sudove</a:t>
          </a:r>
          <a:endParaRPr lang="en-US" sz="3200" kern="1200" dirty="0"/>
        </a:p>
      </dsp:txBody>
      <dsp:txXfrm>
        <a:off x="0" y="3028620"/>
        <a:ext cx="6492875" cy="767520"/>
      </dsp:txXfrm>
    </dsp:sp>
    <dsp:sp modelId="{C1D61F7E-BF4B-495B-A29B-43DBC436F2F7}">
      <dsp:nvSpPr>
        <dsp:cNvPr id="0" name=""/>
        <dsp:cNvSpPr/>
      </dsp:nvSpPr>
      <dsp:spPr>
        <a:xfrm>
          <a:off x="0" y="3888300"/>
          <a:ext cx="6492875" cy="76752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/>
            <a:t>- imali predstavnike u novoj vlasti</a:t>
          </a:r>
          <a:endParaRPr lang="en-US" sz="3200" kern="1200" dirty="0"/>
        </a:p>
      </dsp:txBody>
      <dsp:txXfrm>
        <a:off x="0" y="3888300"/>
        <a:ext cx="6492875" cy="76752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7DF513-969E-4F3F-8D9A-DD2D1827018B}">
      <dsp:nvSpPr>
        <dsp:cNvPr id="0" name=""/>
        <dsp:cNvSpPr/>
      </dsp:nvSpPr>
      <dsp:spPr>
        <a:xfrm>
          <a:off x="0" y="427"/>
          <a:ext cx="6492875" cy="84015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Arapski jezik službeni na pokorenim područjima</a:t>
          </a:r>
          <a:endParaRPr lang="en-US" sz="2400" kern="1200" dirty="0"/>
        </a:p>
      </dsp:txBody>
      <dsp:txXfrm>
        <a:off x="0" y="427"/>
        <a:ext cx="6492875" cy="840151"/>
      </dsp:txXfrm>
    </dsp:sp>
    <dsp:sp modelId="{3824E384-A1EA-4691-994D-BD2FF92C182A}">
      <dsp:nvSpPr>
        <dsp:cNvPr id="0" name=""/>
        <dsp:cNvSpPr/>
      </dsp:nvSpPr>
      <dsp:spPr>
        <a:xfrm>
          <a:off x="0" y="853306"/>
          <a:ext cx="6492875" cy="840151"/>
        </a:xfrm>
        <a:prstGeom prst="roundRec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Sredina X. stoljeća prijevod Biblije na arapski – nadbiskup Seville</a:t>
          </a:r>
          <a:endParaRPr lang="en-US" sz="2400" kern="1200" dirty="0"/>
        </a:p>
      </dsp:txBody>
      <dsp:txXfrm>
        <a:off x="0" y="853306"/>
        <a:ext cx="6492875" cy="840151"/>
      </dsp:txXfrm>
    </dsp:sp>
    <dsp:sp modelId="{4F3E087D-F5FF-412A-87A9-6546553078AB}">
      <dsp:nvSpPr>
        <dsp:cNvPr id="0" name=""/>
        <dsp:cNvSpPr/>
      </dsp:nvSpPr>
      <dsp:spPr>
        <a:xfrm>
          <a:off x="0" y="1706184"/>
          <a:ext cx="6492875" cy="840151"/>
        </a:xfrm>
        <a:prstGeom prst="roundRec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Slabljenje arapske moći i potiskivanje muslimana</a:t>
          </a:r>
          <a:endParaRPr lang="en-US" sz="2400" kern="1200" dirty="0"/>
        </a:p>
      </dsp:txBody>
      <dsp:txXfrm>
        <a:off x="0" y="1706184"/>
        <a:ext cx="6492875" cy="840151"/>
      </dsp:txXfrm>
    </dsp:sp>
    <dsp:sp modelId="{EA54F2AB-8856-481D-AF96-4F875A36A45D}">
      <dsp:nvSpPr>
        <dsp:cNvPr id="0" name=""/>
        <dsp:cNvSpPr/>
      </dsp:nvSpPr>
      <dsp:spPr>
        <a:xfrm>
          <a:off x="0" y="2559063"/>
          <a:ext cx="6492875" cy="840151"/>
        </a:xfrm>
        <a:prstGeom prst="round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Kršćanska rekonkvista </a:t>
          </a:r>
          <a:r>
            <a:rPr lang="hr-HR" sz="2400" kern="1200" dirty="0" smtClean="0"/>
            <a:t>– oslobađanje </a:t>
          </a:r>
          <a:r>
            <a:rPr lang="hr-HR" sz="2400" kern="1200" dirty="0"/>
            <a:t>Pirinejskog poluotoka od arapske vlasti</a:t>
          </a:r>
          <a:endParaRPr lang="en-US" sz="2400" kern="1200" dirty="0"/>
        </a:p>
      </dsp:txBody>
      <dsp:txXfrm>
        <a:off x="0" y="2559063"/>
        <a:ext cx="6492875" cy="840151"/>
      </dsp:txXfrm>
    </dsp:sp>
    <dsp:sp modelId="{9B6B0B83-C5AB-4E53-89D8-7C79842FEF2A}">
      <dsp:nvSpPr>
        <dsp:cNvPr id="0" name=""/>
        <dsp:cNvSpPr/>
      </dsp:nvSpPr>
      <dsp:spPr>
        <a:xfrm>
          <a:off x="0" y="3411941"/>
          <a:ext cx="6492875" cy="840151"/>
        </a:xfrm>
        <a:prstGeom prst="roundRec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Počela na sjeveru </a:t>
          </a:r>
          <a:r>
            <a:rPr lang="hr-HR" sz="2400" kern="1200" dirty="0" err="1"/>
            <a:t>Pirenejskog</a:t>
          </a:r>
          <a:r>
            <a:rPr lang="hr-HR" sz="2400" kern="1200" dirty="0"/>
            <a:t> poluotoka</a:t>
          </a:r>
          <a:endParaRPr lang="en-US" sz="2400" kern="1200" dirty="0"/>
        </a:p>
      </dsp:txBody>
      <dsp:txXfrm>
        <a:off x="0" y="3411941"/>
        <a:ext cx="6492875" cy="840151"/>
      </dsp:txXfrm>
    </dsp:sp>
    <dsp:sp modelId="{C3F4A122-CECE-4643-BC95-9BA32410D801}">
      <dsp:nvSpPr>
        <dsp:cNvPr id="0" name=""/>
        <dsp:cNvSpPr/>
      </dsp:nvSpPr>
      <dsp:spPr>
        <a:xfrm>
          <a:off x="0" y="4264820"/>
          <a:ext cx="6492875" cy="840151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Razdoblje </a:t>
          </a:r>
          <a:r>
            <a:rPr lang="hr-HR" sz="2400" kern="1200" dirty="0"/>
            <a:t>od XI. do XV. stoljeća</a:t>
          </a:r>
          <a:endParaRPr lang="en-US" sz="2400" kern="1200" dirty="0"/>
        </a:p>
      </dsp:txBody>
      <dsp:txXfrm>
        <a:off x="0" y="4264820"/>
        <a:ext cx="6492875" cy="840151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A848DA-9680-4284-BA5F-12EA758A4DB0}">
      <dsp:nvSpPr>
        <dsp:cNvPr id="0" name=""/>
        <dsp:cNvSpPr/>
      </dsp:nvSpPr>
      <dsp:spPr>
        <a:xfrm>
          <a:off x="0" y="2986270"/>
          <a:ext cx="5115491" cy="19593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Pročitajte tekst u udžbeniku na stranici </a:t>
          </a:r>
          <a:r>
            <a:rPr lang="hr-HR" sz="2700" kern="1200" dirty="0" smtClean="0"/>
            <a:t>24 </a:t>
          </a:r>
          <a:r>
            <a:rPr lang="hr-HR" sz="2700" kern="1200" dirty="0"/>
            <a:t>o prodoru Arapa na naše područje i odgovorite na </a:t>
          </a:r>
          <a:r>
            <a:rPr lang="hr-HR" sz="2700" kern="1200" dirty="0" smtClean="0"/>
            <a:t>pitanja</a:t>
          </a:r>
          <a:endParaRPr lang="en-US" sz="2700" kern="1200" dirty="0"/>
        </a:p>
      </dsp:txBody>
      <dsp:txXfrm>
        <a:off x="0" y="2986270"/>
        <a:ext cx="5115491" cy="1959316"/>
      </dsp:txXfrm>
    </dsp:sp>
    <dsp:sp modelId="{901C5FDE-8D29-4EF6-80B4-9CAA3ABCBABC}">
      <dsp:nvSpPr>
        <dsp:cNvPr id="0" name=""/>
        <dsp:cNvSpPr/>
      </dsp:nvSpPr>
      <dsp:spPr>
        <a:xfrm rot="10800000">
          <a:off x="0" y="2231"/>
          <a:ext cx="5115491" cy="3013428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/>
            <a:t>Povijesni koncept</a:t>
          </a:r>
          <a:endParaRPr lang="en-US" sz="2700" kern="1200"/>
        </a:p>
      </dsp:txBody>
      <dsp:txXfrm rot="10800000">
        <a:off x="0" y="2231"/>
        <a:ext cx="5115491" cy="3013428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39A492-FBC0-423D-9AE8-16C198433686}">
      <dsp:nvSpPr>
        <dsp:cNvPr id="0" name=""/>
        <dsp:cNvSpPr/>
      </dsp:nvSpPr>
      <dsp:spPr>
        <a:xfrm>
          <a:off x="0" y="623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2B0ED6-27C4-42E6-935F-915AC60576FA}">
      <dsp:nvSpPr>
        <dsp:cNvPr id="0" name=""/>
        <dsp:cNvSpPr/>
      </dsp:nvSpPr>
      <dsp:spPr>
        <a:xfrm>
          <a:off x="0" y="623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Muhamed </a:t>
          </a:r>
          <a:r>
            <a:rPr lang="hr-HR" sz="2400" kern="1200" dirty="0" smtClean="0"/>
            <a:t>– Božji </a:t>
          </a:r>
          <a:r>
            <a:rPr lang="hr-HR" sz="2400" kern="1200" dirty="0"/>
            <a:t>prorok</a:t>
          </a:r>
          <a:endParaRPr lang="en-US" sz="2400" kern="1200" dirty="0"/>
        </a:p>
      </dsp:txBody>
      <dsp:txXfrm>
        <a:off x="0" y="623"/>
        <a:ext cx="6492875" cy="729164"/>
      </dsp:txXfrm>
    </dsp:sp>
    <dsp:sp modelId="{E2FD1BC4-98E4-4FC8-AF56-807C8E0ED94C}">
      <dsp:nvSpPr>
        <dsp:cNvPr id="0" name=""/>
        <dsp:cNvSpPr/>
      </dsp:nvSpPr>
      <dsp:spPr>
        <a:xfrm>
          <a:off x="0" y="729788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208BC5-3171-42FA-AAF3-7E827AE8410B}">
      <dsp:nvSpPr>
        <dsp:cNvPr id="0" name=""/>
        <dsp:cNvSpPr/>
      </dsp:nvSpPr>
      <dsp:spPr>
        <a:xfrm>
          <a:off x="0" y="729788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Islam </a:t>
          </a:r>
          <a:r>
            <a:rPr lang="hr-HR" sz="2400" kern="1200" dirty="0" smtClean="0"/>
            <a:t>– nova </a:t>
          </a:r>
          <a:r>
            <a:rPr lang="hr-HR" sz="2400" kern="1200" dirty="0"/>
            <a:t>jednobožačka religija</a:t>
          </a:r>
          <a:endParaRPr lang="en-US" sz="2400" kern="1200" dirty="0"/>
        </a:p>
      </dsp:txBody>
      <dsp:txXfrm>
        <a:off x="0" y="729788"/>
        <a:ext cx="6492875" cy="729164"/>
      </dsp:txXfrm>
    </dsp:sp>
    <dsp:sp modelId="{04C962B7-382D-409C-8059-2CEA61983E75}">
      <dsp:nvSpPr>
        <dsp:cNvPr id="0" name=""/>
        <dsp:cNvSpPr/>
      </dsp:nvSpPr>
      <dsp:spPr>
        <a:xfrm>
          <a:off x="0" y="1458952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58A85F-8C70-4DA1-8723-20B80C1F4E46}">
      <dsp:nvSpPr>
        <dsp:cNvPr id="0" name=""/>
        <dsp:cNvSpPr/>
      </dsp:nvSpPr>
      <dsp:spPr>
        <a:xfrm>
          <a:off x="0" y="1458952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/>
            <a:t>Vjera u boga Alaha</a:t>
          </a:r>
          <a:endParaRPr lang="en-US" sz="2400" kern="1200"/>
        </a:p>
      </dsp:txBody>
      <dsp:txXfrm>
        <a:off x="0" y="1458952"/>
        <a:ext cx="6492875" cy="729164"/>
      </dsp:txXfrm>
    </dsp:sp>
    <dsp:sp modelId="{94C6A0F0-945F-4876-A926-9471B5A428E7}">
      <dsp:nvSpPr>
        <dsp:cNvPr id="0" name=""/>
        <dsp:cNvSpPr/>
      </dsp:nvSpPr>
      <dsp:spPr>
        <a:xfrm>
          <a:off x="0" y="2188117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0C1991-6170-411D-871C-760632BAE0AB}">
      <dsp:nvSpPr>
        <dsp:cNvPr id="0" name=""/>
        <dsp:cNvSpPr/>
      </dsp:nvSpPr>
      <dsp:spPr>
        <a:xfrm>
          <a:off x="0" y="2188117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err="1"/>
            <a:t>Kur</a:t>
          </a:r>
          <a:r>
            <a:rPr lang="hr-HR" sz="2400" kern="1200" dirty="0"/>
            <a:t>´</a:t>
          </a:r>
          <a:r>
            <a:rPr lang="hr-HR" sz="2400" kern="1200" dirty="0" err="1"/>
            <a:t>an</a:t>
          </a:r>
          <a:r>
            <a:rPr lang="hr-HR" sz="2400" kern="1200" dirty="0"/>
            <a:t> </a:t>
          </a:r>
          <a:r>
            <a:rPr lang="hr-HR" sz="2400" kern="1200" dirty="0" smtClean="0"/>
            <a:t>– sveta </a:t>
          </a:r>
          <a:r>
            <a:rPr lang="hr-HR" sz="2400" kern="1200" dirty="0"/>
            <a:t>knjiga</a:t>
          </a:r>
          <a:endParaRPr lang="en-US" sz="2400" kern="1200" dirty="0"/>
        </a:p>
      </dsp:txBody>
      <dsp:txXfrm>
        <a:off x="0" y="2188117"/>
        <a:ext cx="6492875" cy="729164"/>
      </dsp:txXfrm>
    </dsp:sp>
    <dsp:sp modelId="{17B64C78-C521-453F-A024-78743BECFDF8}">
      <dsp:nvSpPr>
        <dsp:cNvPr id="0" name=""/>
        <dsp:cNvSpPr/>
      </dsp:nvSpPr>
      <dsp:spPr>
        <a:xfrm>
          <a:off x="0" y="2917282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BF496C-1B46-412A-B8F2-DB296B7C28F5}">
      <dsp:nvSpPr>
        <dsp:cNvPr id="0" name=""/>
        <dsp:cNvSpPr/>
      </dsp:nvSpPr>
      <dsp:spPr>
        <a:xfrm>
          <a:off x="0" y="2917282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Ćaba </a:t>
          </a:r>
          <a:r>
            <a:rPr lang="hr-HR" sz="2400" kern="1200" dirty="0" smtClean="0"/>
            <a:t>– svetište </a:t>
          </a:r>
          <a:r>
            <a:rPr lang="hr-HR" sz="2400" kern="1200" dirty="0"/>
            <a:t>kultova</a:t>
          </a:r>
          <a:endParaRPr lang="en-US" sz="2400" kern="1200" dirty="0"/>
        </a:p>
      </dsp:txBody>
      <dsp:txXfrm>
        <a:off x="0" y="2917282"/>
        <a:ext cx="6492875" cy="729164"/>
      </dsp:txXfrm>
    </dsp:sp>
    <dsp:sp modelId="{4D7BE9E7-9ABD-417F-A5B6-4E4259F42257}">
      <dsp:nvSpPr>
        <dsp:cNvPr id="0" name=""/>
        <dsp:cNvSpPr/>
      </dsp:nvSpPr>
      <dsp:spPr>
        <a:xfrm>
          <a:off x="0" y="3646447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177D85-1819-4CF0-BCD2-0F81D9DFF291}">
      <dsp:nvSpPr>
        <dsp:cNvPr id="0" name=""/>
        <dsp:cNvSpPr/>
      </dsp:nvSpPr>
      <dsp:spPr>
        <a:xfrm>
          <a:off x="0" y="3646447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622. godina hidžre</a:t>
          </a:r>
          <a:endParaRPr lang="en-US" sz="2400" kern="1200" dirty="0"/>
        </a:p>
      </dsp:txBody>
      <dsp:txXfrm>
        <a:off x="0" y="3646447"/>
        <a:ext cx="6492875" cy="729164"/>
      </dsp:txXfrm>
    </dsp:sp>
    <dsp:sp modelId="{DD525CB4-88E0-4B1D-80C0-67C31AE38827}">
      <dsp:nvSpPr>
        <dsp:cNvPr id="0" name=""/>
        <dsp:cNvSpPr/>
      </dsp:nvSpPr>
      <dsp:spPr>
        <a:xfrm>
          <a:off x="0" y="4375611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7CF613-6E2F-4C07-A0AB-1C12E2ABEE03}">
      <dsp:nvSpPr>
        <dsp:cNvPr id="0" name=""/>
        <dsp:cNvSpPr/>
      </dsp:nvSpPr>
      <dsp:spPr>
        <a:xfrm>
          <a:off x="0" y="4375611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630. godina: Meka sveti grad</a:t>
          </a:r>
          <a:endParaRPr lang="en-US" sz="2400" kern="1200" dirty="0"/>
        </a:p>
      </dsp:txBody>
      <dsp:txXfrm>
        <a:off x="0" y="4375611"/>
        <a:ext cx="6492875" cy="729164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B17F13-DC79-4EE3-A743-4988D9D783C4}">
      <dsp:nvSpPr>
        <dsp:cNvPr id="0" name=""/>
        <dsp:cNvSpPr/>
      </dsp:nvSpPr>
      <dsp:spPr>
        <a:xfrm>
          <a:off x="0" y="2492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641E27-390F-4A56-B4A7-FF5820D599C0}">
      <dsp:nvSpPr>
        <dsp:cNvPr id="0" name=""/>
        <dsp:cNvSpPr/>
      </dsp:nvSpPr>
      <dsp:spPr>
        <a:xfrm>
          <a:off x="0" y="2492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Kalif </a:t>
          </a:r>
          <a:r>
            <a:rPr lang="hr-HR" sz="2400" kern="1200" dirty="0" smtClean="0"/>
            <a:t>– namjesnik </a:t>
          </a:r>
          <a:r>
            <a:rPr lang="hr-HR" sz="2400" kern="1200" dirty="0"/>
            <a:t>u Meki</a:t>
          </a:r>
          <a:endParaRPr lang="en-US" sz="2400" kern="1200" dirty="0"/>
        </a:p>
      </dsp:txBody>
      <dsp:txXfrm>
        <a:off x="0" y="2492"/>
        <a:ext cx="6492875" cy="850069"/>
      </dsp:txXfrm>
    </dsp:sp>
    <dsp:sp modelId="{17ED43D9-5B79-4258-AB02-847B06047527}">
      <dsp:nvSpPr>
        <dsp:cNvPr id="0" name=""/>
        <dsp:cNvSpPr/>
      </dsp:nvSpPr>
      <dsp:spPr>
        <a:xfrm>
          <a:off x="0" y="852561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CF6A1E-C4F8-46F6-A8DE-FA4A94753010}">
      <dsp:nvSpPr>
        <dsp:cNvPr id="0" name=""/>
        <dsp:cNvSpPr/>
      </dsp:nvSpPr>
      <dsp:spPr>
        <a:xfrm>
          <a:off x="0" y="852561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Ujedinjenje arapskih plemena i stvaranje moćne države</a:t>
          </a:r>
          <a:endParaRPr lang="en-US" sz="2400" kern="1200" dirty="0"/>
        </a:p>
      </dsp:txBody>
      <dsp:txXfrm>
        <a:off x="0" y="852561"/>
        <a:ext cx="6492875" cy="850069"/>
      </dsp:txXfrm>
    </dsp:sp>
    <dsp:sp modelId="{3493315F-D321-4BCE-BB5B-99681A779911}">
      <dsp:nvSpPr>
        <dsp:cNvPr id="0" name=""/>
        <dsp:cNvSpPr/>
      </dsp:nvSpPr>
      <dsp:spPr>
        <a:xfrm>
          <a:off x="0" y="1702630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DC7F58-C24B-4CDC-A7E2-727DFA7A23CC}">
      <dsp:nvSpPr>
        <dsp:cNvPr id="0" name=""/>
        <dsp:cNvSpPr/>
      </dsp:nvSpPr>
      <dsp:spPr>
        <a:xfrm>
          <a:off x="0" y="1702630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Džihad </a:t>
          </a:r>
          <a:r>
            <a:rPr lang="hr-HR" sz="2400" kern="1200" dirty="0" smtClean="0"/>
            <a:t>– sveti </a:t>
          </a:r>
          <a:r>
            <a:rPr lang="hr-HR" sz="2400" kern="1200" dirty="0"/>
            <a:t>rat protiv nevjernika</a:t>
          </a:r>
          <a:endParaRPr lang="en-US" sz="2400" kern="1200" dirty="0"/>
        </a:p>
      </dsp:txBody>
      <dsp:txXfrm>
        <a:off x="0" y="1702630"/>
        <a:ext cx="6492875" cy="850069"/>
      </dsp:txXfrm>
    </dsp:sp>
    <dsp:sp modelId="{2E07BC6D-ECE5-44EB-A430-21DB7F937C32}">
      <dsp:nvSpPr>
        <dsp:cNvPr id="0" name=""/>
        <dsp:cNvSpPr/>
      </dsp:nvSpPr>
      <dsp:spPr>
        <a:xfrm>
          <a:off x="0" y="2552699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7B4324-2794-477F-A5F6-717D45E6BD33}">
      <dsp:nvSpPr>
        <dsp:cNvPr id="0" name=""/>
        <dsp:cNvSpPr/>
      </dsp:nvSpPr>
      <dsp:spPr>
        <a:xfrm>
          <a:off x="0" y="2552699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Prodori na istok i okupacija susjednih država</a:t>
          </a:r>
          <a:endParaRPr lang="en-US" sz="2400" kern="1200" dirty="0"/>
        </a:p>
      </dsp:txBody>
      <dsp:txXfrm>
        <a:off x="0" y="2552699"/>
        <a:ext cx="6492875" cy="850069"/>
      </dsp:txXfrm>
    </dsp:sp>
    <dsp:sp modelId="{5F787027-89F6-4059-94AB-6502913D0DB2}">
      <dsp:nvSpPr>
        <dsp:cNvPr id="0" name=""/>
        <dsp:cNvSpPr/>
      </dsp:nvSpPr>
      <dsp:spPr>
        <a:xfrm>
          <a:off x="0" y="3402769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C5E089-6231-476C-88B1-32140416A5DF}">
      <dsp:nvSpPr>
        <dsp:cNvPr id="0" name=""/>
        <dsp:cNvSpPr/>
      </dsp:nvSpPr>
      <dsp:spPr>
        <a:xfrm>
          <a:off x="0" y="3402769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Okupacija Egipta i sjeverne Afrike</a:t>
          </a:r>
          <a:endParaRPr lang="en-US" sz="2400" kern="1200" dirty="0"/>
        </a:p>
      </dsp:txBody>
      <dsp:txXfrm>
        <a:off x="0" y="3402769"/>
        <a:ext cx="6492875" cy="850069"/>
      </dsp:txXfrm>
    </dsp:sp>
    <dsp:sp modelId="{6DC2DC39-8E81-4935-95CA-16DEE55AC0DE}">
      <dsp:nvSpPr>
        <dsp:cNvPr id="0" name=""/>
        <dsp:cNvSpPr/>
      </dsp:nvSpPr>
      <dsp:spPr>
        <a:xfrm>
          <a:off x="0" y="4252838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FE81F9-8AEA-4A4D-A953-1567DDA1C3BD}">
      <dsp:nvSpPr>
        <dsp:cNvPr id="0" name=""/>
        <dsp:cNvSpPr/>
      </dsp:nvSpPr>
      <dsp:spPr>
        <a:xfrm>
          <a:off x="0" y="4252838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Prodori u Europu i okupacija </a:t>
          </a:r>
          <a:r>
            <a:rPr lang="hr-HR" sz="2400" kern="1200" dirty="0" err="1"/>
            <a:t>Pirenejskog</a:t>
          </a:r>
          <a:r>
            <a:rPr lang="hr-HR" sz="2400" kern="1200" dirty="0"/>
            <a:t> poluotoka</a:t>
          </a:r>
          <a:endParaRPr lang="en-US" sz="2400" kern="1200" dirty="0"/>
        </a:p>
      </dsp:txBody>
      <dsp:txXfrm>
        <a:off x="0" y="4252838"/>
        <a:ext cx="6492875" cy="850069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5EE1C6-3936-4B6A-BCB0-580433DC105C}">
      <dsp:nvSpPr>
        <dsp:cNvPr id="0" name=""/>
        <dsp:cNvSpPr/>
      </dsp:nvSpPr>
      <dsp:spPr>
        <a:xfrm>
          <a:off x="0" y="623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DA2A1A-13F8-4C81-BEF1-A32526CD34AF}">
      <dsp:nvSpPr>
        <dsp:cNvPr id="0" name=""/>
        <dsp:cNvSpPr/>
      </dsp:nvSpPr>
      <dsp:spPr>
        <a:xfrm>
          <a:off x="0" y="623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732. godina bitka kod </a:t>
          </a:r>
          <a:r>
            <a:rPr lang="hr-HR" sz="2400" kern="1200" dirty="0" err="1"/>
            <a:t>Poitiersa</a:t>
          </a:r>
          <a:endParaRPr lang="en-US" sz="2400" kern="1200" dirty="0"/>
        </a:p>
      </dsp:txBody>
      <dsp:txXfrm>
        <a:off x="0" y="623"/>
        <a:ext cx="6492875" cy="729164"/>
      </dsp:txXfrm>
    </dsp:sp>
    <dsp:sp modelId="{3F6B6392-1D10-493A-8DA1-CB2431C463FD}">
      <dsp:nvSpPr>
        <dsp:cNvPr id="0" name=""/>
        <dsp:cNvSpPr/>
      </dsp:nvSpPr>
      <dsp:spPr>
        <a:xfrm>
          <a:off x="0" y="729788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1D9C03-410A-4C25-9FCD-A285E7646261}">
      <dsp:nvSpPr>
        <dsp:cNvPr id="0" name=""/>
        <dsp:cNvSpPr/>
      </dsp:nvSpPr>
      <dsp:spPr>
        <a:xfrm>
          <a:off x="0" y="729788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err="1"/>
            <a:t>Cordoba</a:t>
          </a:r>
          <a:r>
            <a:rPr lang="hr-HR" sz="2400" kern="1200" dirty="0"/>
            <a:t> </a:t>
          </a:r>
          <a:r>
            <a:rPr lang="hr-HR" sz="2400" kern="1200" dirty="0" smtClean="0"/>
            <a:t>– središte </a:t>
          </a:r>
          <a:r>
            <a:rPr lang="hr-HR" sz="2400" kern="1200" dirty="0"/>
            <a:t>arapske države na </a:t>
          </a:r>
          <a:r>
            <a:rPr lang="hr-HR" sz="2400" kern="1200" dirty="0" err="1"/>
            <a:t>Pirenejskom</a:t>
          </a:r>
          <a:r>
            <a:rPr lang="hr-HR" sz="2400" kern="1200" dirty="0"/>
            <a:t> poluotoku</a:t>
          </a:r>
          <a:endParaRPr lang="en-US" sz="2400" kern="1200" dirty="0"/>
        </a:p>
      </dsp:txBody>
      <dsp:txXfrm>
        <a:off x="0" y="729788"/>
        <a:ext cx="6492875" cy="729164"/>
      </dsp:txXfrm>
    </dsp:sp>
    <dsp:sp modelId="{25E543ED-8407-4ECA-B1B3-953A5EA9C21A}">
      <dsp:nvSpPr>
        <dsp:cNvPr id="0" name=""/>
        <dsp:cNvSpPr/>
      </dsp:nvSpPr>
      <dsp:spPr>
        <a:xfrm>
          <a:off x="0" y="1458952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4ABDFE-1E89-41BB-9773-77C0A5D5B3CB}">
      <dsp:nvSpPr>
        <dsp:cNvPr id="0" name=""/>
        <dsp:cNvSpPr/>
      </dsp:nvSpPr>
      <dsp:spPr>
        <a:xfrm>
          <a:off x="0" y="1458952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Bagdadski kalifat </a:t>
          </a:r>
          <a:r>
            <a:rPr lang="hr-HR" sz="2400" kern="1200" dirty="0" smtClean="0"/>
            <a:t>– država </a:t>
          </a:r>
          <a:r>
            <a:rPr lang="hr-HR" sz="2400" kern="1200" dirty="0"/>
            <a:t>na tri kontinenta</a:t>
          </a:r>
          <a:endParaRPr lang="en-US" sz="2400" kern="1200" dirty="0"/>
        </a:p>
      </dsp:txBody>
      <dsp:txXfrm>
        <a:off x="0" y="1458952"/>
        <a:ext cx="6492875" cy="729164"/>
      </dsp:txXfrm>
    </dsp:sp>
    <dsp:sp modelId="{E0481296-A5D9-4906-90E0-CC731B9FFB99}">
      <dsp:nvSpPr>
        <dsp:cNvPr id="0" name=""/>
        <dsp:cNvSpPr/>
      </dsp:nvSpPr>
      <dsp:spPr>
        <a:xfrm>
          <a:off x="0" y="2188117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4174ED-723E-4B40-B912-CB5D937CFF0A}">
      <dsp:nvSpPr>
        <dsp:cNvPr id="0" name=""/>
        <dsp:cNvSpPr/>
      </dsp:nvSpPr>
      <dsp:spPr>
        <a:xfrm>
          <a:off x="0" y="2188117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Tolerancija prema pokorenim narodima</a:t>
          </a:r>
          <a:endParaRPr lang="en-US" sz="2400" kern="1200" dirty="0"/>
        </a:p>
      </dsp:txBody>
      <dsp:txXfrm>
        <a:off x="0" y="2188117"/>
        <a:ext cx="6492875" cy="729164"/>
      </dsp:txXfrm>
    </dsp:sp>
    <dsp:sp modelId="{43F57380-CC33-4AA9-8EEA-FF36F94A54CB}">
      <dsp:nvSpPr>
        <dsp:cNvPr id="0" name=""/>
        <dsp:cNvSpPr/>
      </dsp:nvSpPr>
      <dsp:spPr>
        <a:xfrm>
          <a:off x="0" y="2917282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334C0D-9271-4EF2-9979-E7CFE6D6D41D}">
      <dsp:nvSpPr>
        <dsp:cNvPr id="0" name=""/>
        <dsp:cNvSpPr/>
      </dsp:nvSpPr>
      <dsp:spPr>
        <a:xfrm>
          <a:off x="0" y="2917282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Kršćani i </a:t>
          </a:r>
          <a:r>
            <a:rPr lang="hr-HR" sz="2400" kern="1200" dirty="0" err="1"/>
            <a:t>židovi</a:t>
          </a:r>
          <a:r>
            <a:rPr lang="hr-HR" sz="2400" kern="1200" dirty="0"/>
            <a:t>, „status zaštićeni”</a:t>
          </a:r>
          <a:endParaRPr lang="en-US" sz="2400" kern="1200" dirty="0"/>
        </a:p>
      </dsp:txBody>
      <dsp:txXfrm>
        <a:off x="0" y="2917282"/>
        <a:ext cx="6492875" cy="729164"/>
      </dsp:txXfrm>
    </dsp:sp>
    <dsp:sp modelId="{97CA4C79-884D-4210-8B7D-C1840E0E554E}">
      <dsp:nvSpPr>
        <dsp:cNvPr id="0" name=""/>
        <dsp:cNvSpPr/>
      </dsp:nvSpPr>
      <dsp:spPr>
        <a:xfrm>
          <a:off x="0" y="3646447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9260B-5286-46A8-8C3B-4567B74DAEDF}">
      <dsp:nvSpPr>
        <dsp:cNvPr id="0" name=""/>
        <dsp:cNvSpPr/>
      </dsp:nvSpPr>
      <dsp:spPr>
        <a:xfrm>
          <a:off x="0" y="3646447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Širenje arapskog jezika na pokorene narode</a:t>
          </a:r>
          <a:endParaRPr lang="en-US" sz="2400" kern="1200" dirty="0"/>
        </a:p>
      </dsp:txBody>
      <dsp:txXfrm>
        <a:off x="0" y="3646447"/>
        <a:ext cx="6492875" cy="729164"/>
      </dsp:txXfrm>
    </dsp:sp>
    <dsp:sp modelId="{A6FBB03B-5FCB-4D27-87BA-25CFB058B838}">
      <dsp:nvSpPr>
        <dsp:cNvPr id="0" name=""/>
        <dsp:cNvSpPr/>
      </dsp:nvSpPr>
      <dsp:spPr>
        <a:xfrm>
          <a:off x="0" y="4375611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547187-76AC-4006-8D18-670D5397583A}">
      <dsp:nvSpPr>
        <dsp:cNvPr id="0" name=""/>
        <dsp:cNvSpPr/>
      </dsp:nvSpPr>
      <dsp:spPr>
        <a:xfrm>
          <a:off x="0" y="4375611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Kršćanska rekonkvista </a:t>
          </a:r>
          <a:r>
            <a:rPr lang="hr-HR" sz="2400" kern="1200" dirty="0" smtClean="0"/>
            <a:t>– razdoblje </a:t>
          </a:r>
          <a:r>
            <a:rPr lang="hr-HR" sz="2400" kern="1200" dirty="0"/>
            <a:t>od XI. do XV. stoljeća</a:t>
          </a:r>
          <a:endParaRPr lang="en-US" sz="2400" kern="1200" dirty="0"/>
        </a:p>
      </dsp:txBody>
      <dsp:txXfrm>
        <a:off x="0" y="4375611"/>
        <a:ext cx="6492875" cy="72916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A86F81-25F1-4963-9E5D-1A9A553B43C1}">
      <dsp:nvSpPr>
        <dsp:cNvPr id="0" name=""/>
        <dsp:cNvSpPr/>
      </dsp:nvSpPr>
      <dsp:spPr>
        <a:xfrm>
          <a:off x="0" y="695"/>
          <a:ext cx="6492875" cy="100992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kern="1200" dirty="0"/>
            <a:t>Meka </a:t>
          </a:r>
          <a:r>
            <a:rPr lang="hr-HR" sz="2400" b="1" kern="1200" dirty="0" smtClean="0"/>
            <a:t>– središte </a:t>
          </a:r>
          <a:r>
            <a:rPr lang="hr-HR" sz="2400" b="1" kern="1200" dirty="0"/>
            <a:t>mnogobožačkih religija</a:t>
          </a:r>
          <a:endParaRPr lang="en-US" sz="2400" b="1" kern="1200" dirty="0"/>
        </a:p>
      </dsp:txBody>
      <dsp:txXfrm>
        <a:off x="0" y="695"/>
        <a:ext cx="6492875" cy="1009923"/>
      </dsp:txXfrm>
    </dsp:sp>
    <dsp:sp modelId="{46F5D391-811D-461A-AE17-82CC46AF721D}">
      <dsp:nvSpPr>
        <dsp:cNvPr id="0" name=""/>
        <dsp:cNvSpPr/>
      </dsp:nvSpPr>
      <dsp:spPr>
        <a:xfrm>
          <a:off x="0" y="1024217"/>
          <a:ext cx="6492875" cy="1009923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kern="1200" dirty="0"/>
            <a:t>360 bogova i božanstava</a:t>
          </a:r>
          <a:endParaRPr lang="en-US" sz="2400" b="1" kern="1200" dirty="0"/>
        </a:p>
      </dsp:txBody>
      <dsp:txXfrm>
        <a:off x="0" y="1024217"/>
        <a:ext cx="6492875" cy="1009923"/>
      </dsp:txXfrm>
    </dsp:sp>
    <dsp:sp modelId="{8D018758-B8FB-4E34-AD07-42A7B6BB7EC1}">
      <dsp:nvSpPr>
        <dsp:cNvPr id="0" name=""/>
        <dsp:cNvSpPr/>
      </dsp:nvSpPr>
      <dsp:spPr>
        <a:xfrm>
          <a:off x="0" y="2047738"/>
          <a:ext cx="6492875" cy="1009923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kern="1200" dirty="0"/>
            <a:t>Ćaba </a:t>
          </a:r>
          <a:r>
            <a:rPr lang="hr-HR" sz="2400" b="1" kern="1200" dirty="0" smtClean="0"/>
            <a:t>– središte </a:t>
          </a:r>
          <a:r>
            <a:rPr lang="hr-HR" sz="2400" b="1" kern="1200" dirty="0"/>
            <a:t>mnogobožačkih kultova</a:t>
          </a:r>
          <a:endParaRPr lang="en-US" sz="2400" b="1" kern="1200" dirty="0"/>
        </a:p>
      </dsp:txBody>
      <dsp:txXfrm>
        <a:off x="0" y="2047738"/>
        <a:ext cx="6492875" cy="1009923"/>
      </dsp:txXfrm>
    </dsp:sp>
    <dsp:sp modelId="{0CBBBBA5-AE77-4A5A-BF73-4699C8A1BEC1}">
      <dsp:nvSpPr>
        <dsp:cNvPr id="0" name=""/>
        <dsp:cNvSpPr/>
      </dsp:nvSpPr>
      <dsp:spPr>
        <a:xfrm>
          <a:off x="0" y="3071259"/>
          <a:ext cx="6492875" cy="1009923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kern="1200" dirty="0"/>
            <a:t>Muhamed proglasio arapske bogove i božanstva lažnima</a:t>
          </a:r>
          <a:endParaRPr lang="en-US" sz="2400" b="1" kern="1200" dirty="0"/>
        </a:p>
      </dsp:txBody>
      <dsp:txXfrm>
        <a:off x="0" y="3071259"/>
        <a:ext cx="6492875" cy="1009923"/>
      </dsp:txXfrm>
    </dsp:sp>
    <dsp:sp modelId="{CAD34475-82EA-4CFC-9778-26814B360B4A}">
      <dsp:nvSpPr>
        <dsp:cNvPr id="0" name=""/>
        <dsp:cNvSpPr/>
      </dsp:nvSpPr>
      <dsp:spPr>
        <a:xfrm>
          <a:off x="0" y="4094781"/>
          <a:ext cx="6492875" cy="1009923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kern="1200" dirty="0"/>
            <a:t>622. godina hidžre, bijeg iz Meke u Medinu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0" y="4094781"/>
        <a:ext cx="6492875" cy="100992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4DA116-C3EB-41BC-A59F-4005F0793471}">
      <dsp:nvSpPr>
        <dsp:cNvPr id="0" name=""/>
        <dsp:cNvSpPr/>
      </dsp:nvSpPr>
      <dsp:spPr>
        <a:xfrm>
          <a:off x="0" y="30950"/>
          <a:ext cx="6492875" cy="95340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622. godina: početak arapske ere</a:t>
          </a:r>
          <a:endParaRPr lang="en-US" sz="2400" kern="1200" dirty="0"/>
        </a:p>
      </dsp:txBody>
      <dsp:txXfrm>
        <a:off x="0" y="30950"/>
        <a:ext cx="6492875" cy="953403"/>
      </dsp:txXfrm>
    </dsp:sp>
    <dsp:sp modelId="{A0FEEC0B-ECDE-4B64-B103-1A494939DD78}">
      <dsp:nvSpPr>
        <dsp:cNvPr id="0" name=""/>
        <dsp:cNvSpPr/>
      </dsp:nvSpPr>
      <dsp:spPr>
        <a:xfrm>
          <a:off x="0" y="1053474"/>
          <a:ext cx="6492875" cy="953403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Muhamed </a:t>
          </a:r>
          <a:r>
            <a:rPr lang="hr-HR" sz="2400" kern="1200" dirty="0" smtClean="0"/>
            <a:t>– Božji </a:t>
          </a:r>
          <a:r>
            <a:rPr lang="hr-HR" sz="2400" kern="1200" dirty="0"/>
            <a:t>poslanik</a:t>
          </a:r>
          <a:endParaRPr lang="en-US" sz="2400" kern="1200" dirty="0"/>
        </a:p>
      </dsp:txBody>
      <dsp:txXfrm>
        <a:off x="0" y="1053474"/>
        <a:ext cx="6492875" cy="953403"/>
      </dsp:txXfrm>
    </dsp:sp>
    <dsp:sp modelId="{618E66EC-7834-462F-B351-FF9C195CC238}">
      <dsp:nvSpPr>
        <dsp:cNvPr id="0" name=""/>
        <dsp:cNvSpPr/>
      </dsp:nvSpPr>
      <dsp:spPr>
        <a:xfrm>
          <a:off x="0" y="2075998"/>
          <a:ext cx="6492875" cy="953403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/>
            <a:t>Sukobi Meke i Medine</a:t>
          </a:r>
          <a:endParaRPr lang="en-US" sz="2400" kern="1200"/>
        </a:p>
      </dsp:txBody>
      <dsp:txXfrm>
        <a:off x="0" y="2075998"/>
        <a:ext cx="6492875" cy="953403"/>
      </dsp:txXfrm>
    </dsp:sp>
    <dsp:sp modelId="{EE7512F3-C7B9-4BCB-93BB-00A1901244C2}">
      <dsp:nvSpPr>
        <dsp:cNvPr id="0" name=""/>
        <dsp:cNvSpPr/>
      </dsp:nvSpPr>
      <dsp:spPr>
        <a:xfrm>
          <a:off x="0" y="3098521"/>
          <a:ext cx="6492875" cy="953403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630. godina: prekid sukoba, Meki priznat položaj svetoga grada</a:t>
          </a:r>
          <a:endParaRPr lang="en-US" sz="2400" kern="1200" dirty="0"/>
        </a:p>
      </dsp:txBody>
      <dsp:txXfrm>
        <a:off x="0" y="3098521"/>
        <a:ext cx="6492875" cy="953403"/>
      </dsp:txXfrm>
    </dsp:sp>
    <dsp:sp modelId="{429AB59A-D215-4605-8589-7DBD651D90B0}">
      <dsp:nvSpPr>
        <dsp:cNvPr id="0" name=""/>
        <dsp:cNvSpPr/>
      </dsp:nvSpPr>
      <dsp:spPr>
        <a:xfrm>
          <a:off x="0" y="4121045"/>
          <a:ext cx="6492875" cy="953403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Ćaba </a:t>
          </a:r>
          <a:r>
            <a:rPr lang="hr-HR" sz="2400" kern="1200" dirty="0" smtClean="0"/>
            <a:t>– svetište </a:t>
          </a:r>
          <a:r>
            <a:rPr lang="hr-HR" sz="2400" kern="1200" dirty="0"/>
            <a:t>boga Alaha </a:t>
          </a:r>
          <a:endParaRPr lang="en-US" sz="2400" kern="1200" dirty="0"/>
        </a:p>
      </dsp:txBody>
      <dsp:txXfrm>
        <a:off x="0" y="4121045"/>
        <a:ext cx="6492875" cy="95340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4E166A-94BA-4326-B292-F30BCF7E79FE}">
      <dsp:nvSpPr>
        <dsp:cNvPr id="0" name=""/>
        <dsp:cNvSpPr/>
      </dsp:nvSpPr>
      <dsp:spPr>
        <a:xfrm>
          <a:off x="0" y="399243"/>
          <a:ext cx="4884189" cy="21569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Crni kamen zvan </a:t>
          </a:r>
          <a:r>
            <a:rPr lang="hr-HR" sz="2400" kern="1200" dirty="0" smtClean="0"/>
            <a:t>ćaba </a:t>
          </a:r>
          <a:r>
            <a:rPr lang="hr-HR" sz="2400" kern="1200" dirty="0"/>
            <a:t>glavno je svetište islama i izgrađeno je u obliku kocke. Nalazi se u sredini velike džamije u Meki, a sve džamije u svijetu okrenute su u njezinom smjeru.</a:t>
          </a:r>
          <a:endParaRPr lang="en-US" sz="2400" kern="1200" dirty="0"/>
        </a:p>
      </dsp:txBody>
      <dsp:txXfrm>
        <a:off x="0" y="399243"/>
        <a:ext cx="4884189" cy="215690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7667CD-55EB-446A-AF30-284A58A73A0A}">
      <dsp:nvSpPr>
        <dsp:cNvPr id="0" name=""/>
        <dsp:cNvSpPr/>
      </dsp:nvSpPr>
      <dsp:spPr>
        <a:xfrm>
          <a:off x="0" y="39590"/>
          <a:ext cx="6492875" cy="11917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/>
            <a:t>Kalif </a:t>
          </a:r>
          <a:r>
            <a:rPr lang="hr-HR" sz="3000" kern="1200" dirty="0" smtClean="0"/>
            <a:t>– namjesnik </a:t>
          </a:r>
          <a:r>
            <a:rPr lang="hr-HR" sz="3000" kern="1200" dirty="0"/>
            <a:t>u Meki</a:t>
          </a:r>
          <a:endParaRPr lang="en-US" sz="3000" kern="1200" dirty="0"/>
        </a:p>
      </dsp:txBody>
      <dsp:txXfrm>
        <a:off x="0" y="39590"/>
        <a:ext cx="6492875" cy="1191754"/>
      </dsp:txXfrm>
    </dsp:sp>
    <dsp:sp modelId="{4D5BCEEB-C304-4D3D-A2DA-DC31D3389A87}">
      <dsp:nvSpPr>
        <dsp:cNvPr id="0" name=""/>
        <dsp:cNvSpPr/>
      </dsp:nvSpPr>
      <dsp:spPr>
        <a:xfrm>
          <a:off x="0" y="1317745"/>
          <a:ext cx="6492875" cy="1191754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/>
            <a:t>Medina i širenje islama među arapskim plemenima</a:t>
          </a:r>
          <a:endParaRPr lang="en-US" sz="3000" kern="1200"/>
        </a:p>
      </dsp:txBody>
      <dsp:txXfrm>
        <a:off x="0" y="1317745"/>
        <a:ext cx="6492875" cy="1191754"/>
      </dsp:txXfrm>
    </dsp:sp>
    <dsp:sp modelId="{6D88B7C5-1F9D-414C-BF8F-4EE815930223}">
      <dsp:nvSpPr>
        <dsp:cNvPr id="0" name=""/>
        <dsp:cNvSpPr/>
      </dsp:nvSpPr>
      <dsp:spPr>
        <a:xfrm>
          <a:off x="0" y="2595900"/>
          <a:ext cx="6492875" cy="1191754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/>
            <a:t>Ujedinjenje svih arapskih plemena na poluotoku</a:t>
          </a:r>
          <a:endParaRPr lang="en-US" sz="3000" kern="1200" dirty="0"/>
        </a:p>
      </dsp:txBody>
      <dsp:txXfrm>
        <a:off x="0" y="2595900"/>
        <a:ext cx="6492875" cy="1191754"/>
      </dsp:txXfrm>
    </dsp:sp>
    <dsp:sp modelId="{E6DEE6D3-062D-4B85-9CF4-D900A5E5B6A7}">
      <dsp:nvSpPr>
        <dsp:cNvPr id="0" name=""/>
        <dsp:cNvSpPr/>
      </dsp:nvSpPr>
      <dsp:spPr>
        <a:xfrm>
          <a:off x="0" y="3874054"/>
          <a:ext cx="6492875" cy="1191754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/>
            <a:t>Stvaranje nove i moćne civilizacije</a:t>
          </a:r>
          <a:endParaRPr lang="en-US" sz="3000" kern="1200"/>
        </a:p>
      </dsp:txBody>
      <dsp:txXfrm>
        <a:off x="0" y="3874054"/>
        <a:ext cx="6492875" cy="119175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98EAA6-7A39-43A2-B145-46501F8A7E8A}">
      <dsp:nvSpPr>
        <dsp:cNvPr id="0" name=""/>
        <dsp:cNvSpPr/>
      </dsp:nvSpPr>
      <dsp:spPr>
        <a:xfrm>
          <a:off x="0" y="39590"/>
          <a:ext cx="6492875" cy="11917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/>
            <a:t>Muhamedova smrt i osvajački ratovi</a:t>
          </a:r>
          <a:endParaRPr lang="en-US" sz="3000" kern="1200" dirty="0"/>
        </a:p>
      </dsp:txBody>
      <dsp:txXfrm>
        <a:off x="0" y="39590"/>
        <a:ext cx="6492875" cy="1191754"/>
      </dsp:txXfrm>
    </dsp:sp>
    <dsp:sp modelId="{EAB73B2B-4EF5-4AB1-ABE5-C3FEC4881D6D}">
      <dsp:nvSpPr>
        <dsp:cNvPr id="0" name=""/>
        <dsp:cNvSpPr/>
      </dsp:nvSpPr>
      <dsp:spPr>
        <a:xfrm>
          <a:off x="0" y="1317745"/>
          <a:ext cx="6492875" cy="1191754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/>
            <a:t>Džihad </a:t>
          </a:r>
          <a:r>
            <a:rPr lang="hr-HR" sz="3000" kern="1200" dirty="0" smtClean="0"/>
            <a:t>– sveti </a:t>
          </a:r>
          <a:r>
            <a:rPr lang="hr-HR" sz="3000" kern="1200" dirty="0"/>
            <a:t>ratovi protiv nevjernika</a:t>
          </a:r>
          <a:endParaRPr lang="en-US" sz="3000" kern="1200" dirty="0"/>
        </a:p>
      </dsp:txBody>
      <dsp:txXfrm>
        <a:off x="0" y="1317745"/>
        <a:ext cx="6492875" cy="1191754"/>
      </dsp:txXfrm>
    </dsp:sp>
    <dsp:sp modelId="{CE17E151-87C7-4AEA-A05F-DD17A712D268}">
      <dsp:nvSpPr>
        <dsp:cNvPr id="0" name=""/>
        <dsp:cNvSpPr/>
      </dsp:nvSpPr>
      <dsp:spPr>
        <a:xfrm>
          <a:off x="0" y="2595900"/>
          <a:ext cx="6492875" cy="1191754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/>
            <a:t>Poraz Bizanta i Perzije</a:t>
          </a:r>
          <a:endParaRPr lang="en-US" sz="3000" kern="1200" dirty="0"/>
        </a:p>
      </dsp:txBody>
      <dsp:txXfrm>
        <a:off x="0" y="2595900"/>
        <a:ext cx="6492875" cy="1191754"/>
      </dsp:txXfrm>
    </dsp:sp>
    <dsp:sp modelId="{0AECCC62-8FFB-4C90-B77D-2D9D62663A8E}">
      <dsp:nvSpPr>
        <dsp:cNvPr id="0" name=""/>
        <dsp:cNvSpPr/>
      </dsp:nvSpPr>
      <dsp:spPr>
        <a:xfrm>
          <a:off x="0" y="3874054"/>
          <a:ext cx="6492875" cy="1191754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/>
            <a:t>Vlast nad Sirijom, Palestinom i Mezopotamijom</a:t>
          </a:r>
          <a:endParaRPr lang="en-US" sz="3000" kern="1200" dirty="0"/>
        </a:p>
      </dsp:txBody>
      <dsp:txXfrm>
        <a:off x="0" y="3874054"/>
        <a:ext cx="6492875" cy="119175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DA1C40-0F4F-4C8A-9B75-8C8B192D5EDC}">
      <dsp:nvSpPr>
        <dsp:cNvPr id="0" name=""/>
        <dsp:cNvSpPr/>
      </dsp:nvSpPr>
      <dsp:spPr>
        <a:xfrm>
          <a:off x="0" y="123360"/>
          <a:ext cx="6492875" cy="115202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 dirty="0"/>
            <a:t>Okupacija Sicilije i južne Italije</a:t>
          </a:r>
          <a:endParaRPr lang="en-US" sz="2900" kern="1200" dirty="0"/>
        </a:p>
      </dsp:txBody>
      <dsp:txXfrm>
        <a:off x="0" y="123360"/>
        <a:ext cx="6492875" cy="1152029"/>
      </dsp:txXfrm>
    </dsp:sp>
    <dsp:sp modelId="{FC553780-7580-4971-85F1-914726D47987}">
      <dsp:nvSpPr>
        <dsp:cNvPr id="0" name=""/>
        <dsp:cNvSpPr/>
      </dsp:nvSpPr>
      <dsp:spPr>
        <a:xfrm>
          <a:off x="0" y="1358910"/>
          <a:ext cx="6492875" cy="1152029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 dirty="0"/>
            <a:t>Sredinom VII. stoljeća osvajanje Egipta i cijele sjeverne Afrike </a:t>
          </a:r>
          <a:endParaRPr lang="en-US" sz="2900" kern="1200" dirty="0"/>
        </a:p>
      </dsp:txBody>
      <dsp:txXfrm>
        <a:off x="0" y="1358910"/>
        <a:ext cx="6492875" cy="1152029"/>
      </dsp:txXfrm>
    </dsp:sp>
    <dsp:sp modelId="{30E5150F-3679-430F-9FB7-35611E237D13}">
      <dsp:nvSpPr>
        <dsp:cNvPr id="0" name=""/>
        <dsp:cNvSpPr/>
      </dsp:nvSpPr>
      <dsp:spPr>
        <a:xfrm>
          <a:off x="0" y="2594460"/>
          <a:ext cx="6492875" cy="1152029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/>
            <a:t>Gospodari južnog Sredozemlja</a:t>
          </a:r>
          <a:endParaRPr lang="en-US" sz="2900" kern="1200"/>
        </a:p>
      </dsp:txBody>
      <dsp:txXfrm>
        <a:off x="0" y="2594460"/>
        <a:ext cx="6492875" cy="1152029"/>
      </dsp:txXfrm>
    </dsp:sp>
    <dsp:sp modelId="{7AA989C6-DA16-484B-BEBC-3941F1FB8196}">
      <dsp:nvSpPr>
        <dsp:cNvPr id="0" name=""/>
        <dsp:cNvSpPr/>
      </dsp:nvSpPr>
      <dsp:spPr>
        <a:xfrm>
          <a:off x="0" y="3830009"/>
          <a:ext cx="6492875" cy="1152029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 dirty="0"/>
            <a:t>Početkom VIII. stoljeća postaju gospodari većeg dijela </a:t>
          </a:r>
          <a:r>
            <a:rPr lang="hr-HR" sz="2900" kern="1200" dirty="0" err="1"/>
            <a:t>Pirenejskog</a:t>
          </a:r>
          <a:r>
            <a:rPr lang="hr-HR" sz="2900" kern="1200" dirty="0"/>
            <a:t> poluotoka</a:t>
          </a:r>
          <a:endParaRPr lang="en-US" sz="2900" kern="1200" dirty="0"/>
        </a:p>
      </dsp:txBody>
      <dsp:txXfrm>
        <a:off x="0" y="3830009"/>
        <a:ext cx="6492875" cy="115202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E8F0D9-D401-4486-9EEE-1ADADE40C8C8}">
      <dsp:nvSpPr>
        <dsp:cNvPr id="0" name=""/>
        <dsp:cNvSpPr/>
      </dsp:nvSpPr>
      <dsp:spPr>
        <a:xfrm>
          <a:off x="0" y="39590"/>
          <a:ext cx="6492875" cy="11917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/>
            <a:t>Prodori u južnu Franačku</a:t>
          </a:r>
          <a:endParaRPr lang="en-US" sz="3000" kern="1200" dirty="0"/>
        </a:p>
      </dsp:txBody>
      <dsp:txXfrm>
        <a:off x="0" y="39590"/>
        <a:ext cx="6492875" cy="1191754"/>
      </dsp:txXfrm>
    </dsp:sp>
    <dsp:sp modelId="{043620BB-166E-4443-9CE6-CEBBC7092A7E}">
      <dsp:nvSpPr>
        <dsp:cNvPr id="0" name=""/>
        <dsp:cNvSpPr/>
      </dsp:nvSpPr>
      <dsp:spPr>
        <a:xfrm>
          <a:off x="0" y="1317745"/>
          <a:ext cx="6492875" cy="1191754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/>
            <a:t>732. godina bitka kod </a:t>
          </a:r>
          <a:r>
            <a:rPr lang="hr-HR" sz="3000" kern="1200" dirty="0" err="1"/>
            <a:t>Poitiersa</a:t>
          </a:r>
          <a:endParaRPr lang="en-US" sz="3000" kern="1200" dirty="0"/>
        </a:p>
      </dsp:txBody>
      <dsp:txXfrm>
        <a:off x="0" y="1317745"/>
        <a:ext cx="6492875" cy="1191754"/>
      </dsp:txXfrm>
    </dsp:sp>
    <dsp:sp modelId="{95217C46-92F0-4664-B291-4ADC2E9C6420}">
      <dsp:nvSpPr>
        <dsp:cNvPr id="0" name=""/>
        <dsp:cNvSpPr/>
      </dsp:nvSpPr>
      <dsp:spPr>
        <a:xfrm>
          <a:off x="0" y="2595900"/>
          <a:ext cx="6492875" cy="1191754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 err="1"/>
            <a:t>Cordoba</a:t>
          </a:r>
          <a:r>
            <a:rPr lang="hr-HR" sz="3000" kern="1200" dirty="0"/>
            <a:t> </a:t>
          </a:r>
          <a:r>
            <a:rPr lang="hr-HR" sz="3000" kern="1200" dirty="0" smtClean="0"/>
            <a:t>– središte </a:t>
          </a:r>
          <a:r>
            <a:rPr lang="hr-HR" sz="3000" kern="1200" dirty="0"/>
            <a:t>arapske države na </a:t>
          </a:r>
          <a:r>
            <a:rPr lang="hr-HR" sz="3000" kern="1200" dirty="0" err="1"/>
            <a:t>Pirenejskom</a:t>
          </a:r>
          <a:r>
            <a:rPr lang="hr-HR" sz="3000" kern="1200" dirty="0"/>
            <a:t> poluotoku</a:t>
          </a:r>
          <a:endParaRPr lang="en-US" sz="3000" kern="1200" dirty="0"/>
        </a:p>
      </dsp:txBody>
      <dsp:txXfrm>
        <a:off x="0" y="2595900"/>
        <a:ext cx="6492875" cy="1191754"/>
      </dsp:txXfrm>
    </dsp:sp>
    <dsp:sp modelId="{42AE32CC-C3CC-43AA-BBEB-3830B68832A9}">
      <dsp:nvSpPr>
        <dsp:cNvPr id="0" name=""/>
        <dsp:cNvSpPr/>
      </dsp:nvSpPr>
      <dsp:spPr>
        <a:xfrm>
          <a:off x="0" y="3874054"/>
          <a:ext cx="6492875" cy="1191754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/>
            <a:t>Bagdadski kalifat </a:t>
          </a:r>
          <a:r>
            <a:rPr lang="hr-HR" sz="3000" kern="1200" dirty="0" smtClean="0"/>
            <a:t>– država </a:t>
          </a:r>
          <a:r>
            <a:rPr lang="hr-HR" sz="3000" kern="1200" dirty="0"/>
            <a:t>na tri kontinenta</a:t>
          </a:r>
          <a:endParaRPr lang="en-US" sz="3000" kern="1200" dirty="0"/>
        </a:p>
      </dsp:txBody>
      <dsp:txXfrm>
        <a:off x="0" y="3874054"/>
        <a:ext cx="6492875" cy="1191754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8D7058-C06E-4BD8-A229-D5A0C06400C1}">
      <dsp:nvSpPr>
        <dsp:cNvPr id="0" name=""/>
        <dsp:cNvSpPr/>
      </dsp:nvSpPr>
      <dsp:spPr>
        <a:xfrm>
          <a:off x="0" y="39590"/>
          <a:ext cx="6492875" cy="11917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/>
            <a:t>Tolerancija prema pokorenim narodima</a:t>
          </a:r>
          <a:endParaRPr lang="en-US" sz="3000" kern="1200" dirty="0"/>
        </a:p>
      </dsp:txBody>
      <dsp:txXfrm>
        <a:off x="0" y="39590"/>
        <a:ext cx="6492875" cy="1191754"/>
      </dsp:txXfrm>
    </dsp:sp>
    <dsp:sp modelId="{F8806A2B-5DB6-410B-98E5-A02F0D784CD3}">
      <dsp:nvSpPr>
        <dsp:cNvPr id="0" name=""/>
        <dsp:cNvSpPr/>
      </dsp:nvSpPr>
      <dsp:spPr>
        <a:xfrm>
          <a:off x="0" y="1317745"/>
          <a:ext cx="6492875" cy="1191754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/>
            <a:t>Nametanje velikih poreza</a:t>
          </a:r>
          <a:endParaRPr lang="en-US" sz="3000" kern="1200"/>
        </a:p>
      </dsp:txBody>
      <dsp:txXfrm>
        <a:off x="0" y="1317745"/>
        <a:ext cx="6492875" cy="1191754"/>
      </dsp:txXfrm>
    </dsp:sp>
    <dsp:sp modelId="{14D8FCB8-DDBF-4F2F-801D-2C11F05D2A6F}">
      <dsp:nvSpPr>
        <dsp:cNvPr id="0" name=""/>
        <dsp:cNvSpPr/>
      </dsp:nvSpPr>
      <dsp:spPr>
        <a:xfrm>
          <a:off x="0" y="2595900"/>
          <a:ext cx="6492875" cy="1191754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/>
            <a:t>Kršćani i </a:t>
          </a:r>
          <a:r>
            <a:rPr lang="hr-HR" sz="3000" kern="1200" dirty="0" err="1"/>
            <a:t>židovi</a:t>
          </a:r>
          <a:r>
            <a:rPr lang="hr-HR" sz="3000" kern="1200" dirty="0"/>
            <a:t> „ljudi svete knjige”</a:t>
          </a:r>
          <a:endParaRPr lang="en-US" sz="3000" kern="1200" dirty="0"/>
        </a:p>
      </dsp:txBody>
      <dsp:txXfrm>
        <a:off x="0" y="2595900"/>
        <a:ext cx="6492875" cy="1191754"/>
      </dsp:txXfrm>
    </dsp:sp>
    <dsp:sp modelId="{95048378-9EAB-49DE-BDD7-2F2A4285785B}">
      <dsp:nvSpPr>
        <dsp:cNvPr id="0" name=""/>
        <dsp:cNvSpPr/>
      </dsp:nvSpPr>
      <dsp:spPr>
        <a:xfrm>
          <a:off x="0" y="3874054"/>
          <a:ext cx="6492875" cy="1191754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/>
            <a:t>Priznaju Bibliju, a Abrahama, Mojsija i Isusa smatraju prorocima</a:t>
          </a:r>
          <a:endParaRPr lang="en-US" sz="3000" kern="1200"/>
        </a:p>
      </dsp:txBody>
      <dsp:txXfrm>
        <a:off x="0" y="3874054"/>
        <a:ext cx="6492875" cy="11917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6F594-1536-47D5-8878-591A759919D1}" type="datetimeFigureOut">
              <a:rPr lang="en-GB" smtClean="0"/>
              <a:pPr/>
              <a:t>11/08/2020</a:t>
            </a:fld>
            <a:endParaRPr lang="en-GB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79E3F-29EE-4978-9743-B3A9A8288DF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51732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20536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/>
              <a:t>Kur´an</a:t>
            </a:r>
            <a:r>
              <a:rPr lang="hr-HR" dirty="0"/>
              <a:t>, sveta knjiga muslimana u srednjovjekovnom i današnjem izdanju. Usporedite ova dva izdanja s obzirom na način izrade i ukrašavanja knjiga. Koji način je </a:t>
            </a:r>
            <a:r>
              <a:rPr lang="hr-HR" dirty="0" err="1"/>
              <a:t>vredniji</a:t>
            </a:r>
            <a:r>
              <a:rPr lang="hr-HR" dirty="0"/>
              <a:t>? Objasnite svoj izbor.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29493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Proučite zemljovid i odgovorite na pitanja. Učitelj postavlja nekoliko pitanja po izboru učenicima.</a:t>
            </a:r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84181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2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Relationship Id="rId9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.png"/><Relationship Id="rId9" Type="http://schemas.microsoft.com/office/2007/relationships/diagramDrawing" Target="../diagrams/drawing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0456" y="18864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E1AA7F6F-40BB-4E0D-B829-7C08B8E62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988841"/>
            <a:ext cx="7772400" cy="1102519"/>
          </a:xfrm>
        </p:spPr>
        <p:txBody>
          <a:bodyPr>
            <a:normAutofit/>
          </a:bodyPr>
          <a:lstStyle/>
          <a:p>
            <a:r>
              <a:rPr lang="hr-HR" sz="3800" b="1" dirty="0" smtClean="0"/>
              <a:t>Arapska država</a:t>
            </a:r>
            <a:endParaRPr lang="hr-HR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CC197A78-CDB1-4189-A77D-D99F71918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5863" y="3645024"/>
            <a:ext cx="6400800" cy="1314450"/>
          </a:xfrm>
        </p:spPr>
        <p:txBody>
          <a:bodyPr>
            <a:normAutofit/>
          </a:bodyPr>
          <a:lstStyle/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Nastavna tema: </a:t>
            </a:r>
            <a:r>
              <a:rPr lang="hr-HR" sz="2800" dirty="0" smtClean="0"/>
              <a:t>Franci, </a:t>
            </a:r>
            <a:r>
              <a:rPr lang="hr-HR" sz="2800" dirty="0" smtClean="0"/>
              <a:t>Arapi, Bizantsko Carstvo i Mletačka Republika</a:t>
            </a:r>
            <a:endParaRPr lang="hr-H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6391EBD3-2C72-44FD-8497-2AB8B757E8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99" r="823" b="29103"/>
          <a:stretch/>
        </p:blipFill>
        <p:spPr>
          <a:xfrm>
            <a:off x="8976320" y="3596632"/>
            <a:ext cx="3215679" cy="32616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42285737-90EE-47DC-AC80-8AE156B119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B57BDC17-F1B3-455F-BBF1-680AA1F25C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8" name="Freeform 6">
              <a:extLst>
                <a:ext uri="{FF2B5EF4-FFF2-40B4-BE49-F238E27FC236}">
                  <a16:creationId xmlns="" xmlns:a16="http://schemas.microsoft.com/office/drawing/2014/main" id="{64E2FA9A-FEF7-4501-B0EB-5E45EDD217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9" name="Freeform 7">
              <a:extLst>
                <a:ext uri="{FF2B5EF4-FFF2-40B4-BE49-F238E27FC236}">
                  <a16:creationId xmlns="" xmlns:a16="http://schemas.microsoft.com/office/drawing/2014/main" id="{BC38192B-B4CB-47D4-A3B1-10010247F1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0" name="Freeform 8">
              <a:extLst>
                <a:ext uri="{FF2B5EF4-FFF2-40B4-BE49-F238E27FC236}">
                  <a16:creationId xmlns="" xmlns:a16="http://schemas.microsoft.com/office/drawing/2014/main" id="{96330E33-E171-4B0F-82B5-AF7230399B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1" name="Freeform 9">
              <a:extLst>
                <a:ext uri="{FF2B5EF4-FFF2-40B4-BE49-F238E27FC236}">
                  <a16:creationId xmlns="" xmlns:a16="http://schemas.microsoft.com/office/drawing/2014/main" id="{332B1723-69BF-42D7-B757-0FA059E152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2" name="Freeform 10">
              <a:extLst>
                <a:ext uri="{FF2B5EF4-FFF2-40B4-BE49-F238E27FC236}">
                  <a16:creationId xmlns="" xmlns:a16="http://schemas.microsoft.com/office/drawing/2014/main" id="{F115D62D-1E96-48D1-A78D-D370A0BFB9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3" name="Freeform 11">
              <a:extLst>
                <a:ext uri="{FF2B5EF4-FFF2-40B4-BE49-F238E27FC236}">
                  <a16:creationId xmlns="" xmlns:a16="http://schemas.microsoft.com/office/drawing/2014/main" id="{91C2876A-169D-4822-A766-C00578C88B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5" name="Naslov 1">
            <a:extLst>
              <a:ext uri="{FF2B5EF4-FFF2-40B4-BE49-F238E27FC236}">
                <a16:creationId xmlns="" xmlns:a16="http://schemas.microsoft.com/office/drawing/2014/main" id="{52882161-B468-43AB-AE59-CA02081A4846}"/>
              </a:ext>
            </a:extLst>
          </p:cNvPr>
          <p:cNvSpPr txBox="1">
            <a:spLocks/>
          </p:cNvSpPr>
          <p:nvPr/>
        </p:nvSpPr>
        <p:spPr>
          <a:xfrm>
            <a:off x="535020" y="685800"/>
            <a:ext cx="2780271" cy="510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Arapska osvajanja</a:t>
            </a:r>
          </a:p>
        </p:txBody>
      </p:sp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448" y="260648"/>
            <a:ext cx="1797050" cy="469900"/>
          </a:xfrm>
          <a:prstGeom prst="rect">
            <a:avLst/>
          </a:prstGeom>
          <a:noFill/>
        </p:spPr>
      </p:pic>
      <p:graphicFrame>
        <p:nvGraphicFramePr>
          <p:cNvPr id="10" name="Content Placeholder 2">
            <a:extLst>
              <a:ext uri="{FF2B5EF4-FFF2-40B4-BE49-F238E27FC236}">
                <a16:creationId xmlns="" xmlns:a16="http://schemas.microsoft.com/office/drawing/2014/main" id="{45801059-B488-494E-87FB-FB9CEC27F1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67340342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33EE7DAB-3987-4540-87EB-A49105A09D9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897" y="578688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06547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42285737-90EE-47DC-AC80-8AE156B119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B57BDC17-F1B3-455F-BBF1-680AA1F25C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4" name="Freeform 6">
              <a:extLst>
                <a:ext uri="{FF2B5EF4-FFF2-40B4-BE49-F238E27FC236}">
                  <a16:creationId xmlns="" xmlns:a16="http://schemas.microsoft.com/office/drawing/2014/main" id="{64E2FA9A-FEF7-4501-B0EB-5E45EDD217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>
              <a:extLst>
                <a:ext uri="{FF2B5EF4-FFF2-40B4-BE49-F238E27FC236}">
                  <a16:creationId xmlns="" xmlns:a16="http://schemas.microsoft.com/office/drawing/2014/main" id="{BC38192B-B4CB-47D4-A3B1-10010247F1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6" name="Freeform 8">
              <a:extLst>
                <a:ext uri="{FF2B5EF4-FFF2-40B4-BE49-F238E27FC236}">
                  <a16:creationId xmlns="" xmlns:a16="http://schemas.microsoft.com/office/drawing/2014/main" id="{96330E33-E171-4B0F-82B5-AF7230399B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7" name="Freeform 9">
              <a:extLst>
                <a:ext uri="{FF2B5EF4-FFF2-40B4-BE49-F238E27FC236}">
                  <a16:creationId xmlns="" xmlns:a16="http://schemas.microsoft.com/office/drawing/2014/main" id="{332B1723-69BF-42D7-B757-0FA059E152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8" name="Freeform 10">
              <a:extLst>
                <a:ext uri="{FF2B5EF4-FFF2-40B4-BE49-F238E27FC236}">
                  <a16:creationId xmlns="" xmlns:a16="http://schemas.microsoft.com/office/drawing/2014/main" id="{F115D62D-1E96-48D1-A78D-D370A0BFB9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9" name="Freeform 11">
              <a:extLst>
                <a:ext uri="{FF2B5EF4-FFF2-40B4-BE49-F238E27FC236}">
                  <a16:creationId xmlns="" xmlns:a16="http://schemas.microsoft.com/office/drawing/2014/main" id="{91C2876A-169D-4822-A766-C00578C88B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5" name="Naslov 1">
            <a:extLst>
              <a:ext uri="{FF2B5EF4-FFF2-40B4-BE49-F238E27FC236}">
                <a16:creationId xmlns="" xmlns:a16="http://schemas.microsoft.com/office/drawing/2014/main" id="{52882161-B468-43AB-AE59-CA02081A4846}"/>
              </a:ext>
            </a:extLst>
          </p:cNvPr>
          <p:cNvSpPr txBox="1">
            <a:spLocks/>
          </p:cNvSpPr>
          <p:nvPr/>
        </p:nvSpPr>
        <p:spPr>
          <a:xfrm>
            <a:off x="535020" y="685800"/>
            <a:ext cx="2780271" cy="510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Arapska osvajanja</a:t>
            </a:r>
          </a:p>
        </p:txBody>
      </p:sp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448" y="260648"/>
            <a:ext cx="1797050" cy="469900"/>
          </a:xfrm>
          <a:prstGeom prst="rect">
            <a:avLst/>
          </a:prstGeom>
          <a:noFill/>
        </p:spPr>
      </p:pic>
      <p:graphicFrame>
        <p:nvGraphicFramePr>
          <p:cNvPr id="6" name="Rezervirano mjesto sadržaja 2">
            <a:extLst>
              <a:ext uri="{FF2B5EF4-FFF2-40B4-BE49-F238E27FC236}">
                <a16:creationId xmlns="" xmlns:a16="http://schemas.microsoft.com/office/drawing/2014/main" id="{0E4FD056-E66B-4620-A874-221F23B967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35037965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3418FE77-CF52-4314-BF36-D132DA3E2B8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260" y="579120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49321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42285737-90EE-47DC-AC80-8AE156B119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B57BDC17-F1B3-455F-BBF1-680AA1F25C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4" name="Freeform 6">
              <a:extLst>
                <a:ext uri="{FF2B5EF4-FFF2-40B4-BE49-F238E27FC236}">
                  <a16:creationId xmlns="" xmlns:a16="http://schemas.microsoft.com/office/drawing/2014/main" id="{64E2FA9A-FEF7-4501-B0EB-5E45EDD217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>
              <a:extLst>
                <a:ext uri="{FF2B5EF4-FFF2-40B4-BE49-F238E27FC236}">
                  <a16:creationId xmlns="" xmlns:a16="http://schemas.microsoft.com/office/drawing/2014/main" id="{BC38192B-B4CB-47D4-A3B1-10010247F1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6" name="Freeform 8">
              <a:extLst>
                <a:ext uri="{FF2B5EF4-FFF2-40B4-BE49-F238E27FC236}">
                  <a16:creationId xmlns="" xmlns:a16="http://schemas.microsoft.com/office/drawing/2014/main" id="{96330E33-E171-4B0F-82B5-AF7230399B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7" name="Freeform 9">
              <a:extLst>
                <a:ext uri="{FF2B5EF4-FFF2-40B4-BE49-F238E27FC236}">
                  <a16:creationId xmlns="" xmlns:a16="http://schemas.microsoft.com/office/drawing/2014/main" id="{332B1723-69BF-42D7-B757-0FA059E152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8" name="Freeform 10">
              <a:extLst>
                <a:ext uri="{FF2B5EF4-FFF2-40B4-BE49-F238E27FC236}">
                  <a16:creationId xmlns="" xmlns:a16="http://schemas.microsoft.com/office/drawing/2014/main" id="{F115D62D-1E96-48D1-A78D-D370A0BFB9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9" name="Freeform 11">
              <a:extLst>
                <a:ext uri="{FF2B5EF4-FFF2-40B4-BE49-F238E27FC236}">
                  <a16:creationId xmlns="" xmlns:a16="http://schemas.microsoft.com/office/drawing/2014/main" id="{91C2876A-169D-4822-A766-C00578C88B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5" name="Naslov 1">
            <a:extLst>
              <a:ext uri="{FF2B5EF4-FFF2-40B4-BE49-F238E27FC236}">
                <a16:creationId xmlns="" xmlns:a16="http://schemas.microsoft.com/office/drawing/2014/main" id="{52882161-B468-43AB-AE59-CA02081A4846}"/>
              </a:ext>
            </a:extLst>
          </p:cNvPr>
          <p:cNvSpPr txBox="1">
            <a:spLocks/>
          </p:cNvSpPr>
          <p:nvPr/>
        </p:nvSpPr>
        <p:spPr>
          <a:xfrm>
            <a:off x="535020" y="685800"/>
            <a:ext cx="2780271" cy="510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Arapska osvajanja</a:t>
            </a:r>
          </a:p>
        </p:txBody>
      </p:sp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448" y="260648"/>
            <a:ext cx="1797050" cy="469900"/>
          </a:xfrm>
          <a:prstGeom prst="rect">
            <a:avLst/>
          </a:prstGeom>
          <a:noFill/>
        </p:spPr>
      </p:pic>
      <p:graphicFrame>
        <p:nvGraphicFramePr>
          <p:cNvPr id="6" name="Rezervirano mjesto sadržaja 2">
            <a:extLst>
              <a:ext uri="{FF2B5EF4-FFF2-40B4-BE49-F238E27FC236}">
                <a16:creationId xmlns="" xmlns:a16="http://schemas.microsoft.com/office/drawing/2014/main" id="{DE6BD5B1-D09A-4B8A-9156-BA51086C5E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02466745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6B2F8E69-A8BF-4DFF-84E2-C12E31EFC19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897" y="5769634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8418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16C5FA50-8D52-4617-AF91-5C7B1C8352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6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7100F8D-9051-4669-A384-4736362C9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600">
                <a:solidFill>
                  <a:srgbClr val="FFFFFF"/>
                </a:solidFill>
              </a:rPr>
              <a:t>Arapska osvajanja</a:t>
            </a:r>
          </a:p>
        </p:txBody>
      </p:sp>
      <p:sp>
        <p:nvSpPr>
          <p:cNvPr id="53" name="Rounded Rectangle 9">
            <a:extLst>
              <a:ext uri="{FF2B5EF4-FFF2-40B4-BE49-F238E27FC236}">
                <a16:creationId xmlns="" xmlns:a16="http://schemas.microsoft.com/office/drawing/2014/main" id="{E223798C-12AD-4B0C-A50C-D676347D67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tekst, karta&#10;&#10;Opis je automatski generiran">
            <a:extLst>
              <a:ext uri="{FF2B5EF4-FFF2-40B4-BE49-F238E27FC236}">
                <a16:creationId xmlns="" xmlns:a16="http://schemas.microsoft.com/office/drawing/2014/main" id="{D010A92E-70C9-458E-A45F-106524AA0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281" b="-2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  <p:pic>
        <p:nvPicPr>
          <p:cNvPr id="6" name="Picture 2" descr="\\tartar\_Razmjena\dvukelic\Klio 6.png">
            <a:extLst>
              <a:ext uri="{FF2B5EF4-FFF2-40B4-BE49-F238E27FC236}">
                <a16:creationId xmlns="" xmlns:a16="http://schemas.microsoft.com/office/drawing/2014/main" id="{1AB8705D-D9D5-4E5E-8D1C-517B2995F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28448" y="260648"/>
            <a:ext cx="1797050" cy="469900"/>
          </a:xfrm>
          <a:prstGeom prst="rect">
            <a:avLst/>
          </a:prstGeom>
          <a:noFill/>
        </p:spPr>
      </p:pic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F28B1FFC-57D8-4A4D-A12A-9B5B761241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822" y="515815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90230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42285737-90EE-47DC-AC80-8AE156B119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B57BDC17-F1B3-455F-BBF1-680AA1F25C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8" name="Freeform 6">
              <a:extLst>
                <a:ext uri="{FF2B5EF4-FFF2-40B4-BE49-F238E27FC236}">
                  <a16:creationId xmlns="" xmlns:a16="http://schemas.microsoft.com/office/drawing/2014/main" id="{64E2FA9A-FEF7-4501-B0EB-5E45EDD217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9" name="Freeform 7">
              <a:extLst>
                <a:ext uri="{FF2B5EF4-FFF2-40B4-BE49-F238E27FC236}">
                  <a16:creationId xmlns="" xmlns:a16="http://schemas.microsoft.com/office/drawing/2014/main" id="{BC38192B-B4CB-47D4-A3B1-10010247F1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0" name="Freeform 8">
              <a:extLst>
                <a:ext uri="{FF2B5EF4-FFF2-40B4-BE49-F238E27FC236}">
                  <a16:creationId xmlns="" xmlns:a16="http://schemas.microsoft.com/office/drawing/2014/main" id="{96330E33-E171-4B0F-82B5-AF7230399B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1" name="Freeform 9">
              <a:extLst>
                <a:ext uri="{FF2B5EF4-FFF2-40B4-BE49-F238E27FC236}">
                  <a16:creationId xmlns="" xmlns:a16="http://schemas.microsoft.com/office/drawing/2014/main" id="{332B1723-69BF-42D7-B757-0FA059E152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2" name="Freeform 10">
              <a:extLst>
                <a:ext uri="{FF2B5EF4-FFF2-40B4-BE49-F238E27FC236}">
                  <a16:creationId xmlns="" xmlns:a16="http://schemas.microsoft.com/office/drawing/2014/main" id="{F115D62D-1E96-48D1-A78D-D370A0BFB9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3" name="Freeform 11">
              <a:extLst>
                <a:ext uri="{FF2B5EF4-FFF2-40B4-BE49-F238E27FC236}">
                  <a16:creationId xmlns="" xmlns:a16="http://schemas.microsoft.com/office/drawing/2014/main" id="{91C2876A-169D-4822-A766-C00578C88B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5" name="Naslov 1">
            <a:extLst>
              <a:ext uri="{FF2B5EF4-FFF2-40B4-BE49-F238E27FC236}">
                <a16:creationId xmlns="" xmlns:a16="http://schemas.microsoft.com/office/drawing/2014/main" id="{52882161-B468-43AB-AE59-CA02081A4846}"/>
              </a:ext>
            </a:extLst>
          </p:cNvPr>
          <p:cNvSpPr txBox="1">
            <a:spLocks/>
          </p:cNvSpPr>
          <p:nvPr/>
        </p:nvSpPr>
        <p:spPr>
          <a:xfrm>
            <a:off x="535020" y="685800"/>
            <a:ext cx="2780271" cy="510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Arapska osvajanja</a:t>
            </a:r>
          </a:p>
        </p:txBody>
      </p:sp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448" y="260648"/>
            <a:ext cx="1797050" cy="469900"/>
          </a:xfrm>
          <a:prstGeom prst="rect">
            <a:avLst/>
          </a:prstGeom>
          <a:noFill/>
        </p:spPr>
      </p:pic>
      <p:graphicFrame>
        <p:nvGraphicFramePr>
          <p:cNvPr id="7" name="Rezervirano mjesto sadržaja 2">
            <a:extLst>
              <a:ext uri="{FF2B5EF4-FFF2-40B4-BE49-F238E27FC236}">
                <a16:creationId xmlns="" xmlns:a16="http://schemas.microsoft.com/office/drawing/2014/main" id="{AA5E6403-3662-449B-96A5-60D8446C79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080324825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2EEEA142-91C6-4DB2-A92A-3646171A06D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718" y="5623385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34922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42285737-90EE-47DC-AC80-8AE156B119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B57BDC17-F1B3-455F-BBF1-680AA1F25C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6" name="Freeform 6">
              <a:extLst>
                <a:ext uri="{FF2B5EF4-FFF2-40B4-BE49-F238E27FC236}">
                  <a16:creationId xmlns="" xmlns:a16="http://schemas.microsoft.com/office/drawing/2014/main" id="{64E2FA9A-FEF7-4501-B0EB-5E45EDD217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7" name="Freeform 7">
              <a:extLst>
                <a:ext uri="{FF2B5EF4-FFF2-40B4-BE49-F238E27FC236}">
                  <a16:creationId xmlns="" xmlns:a16="http://schemas.microsoft.com/office/drawing/2014/main" id="{BC38192B-B4CB-47D4-A3B1-10010247F1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8" name="Freeform 8">
              <a:extLst>
                <a:ext uri="{FF2B5EF4-FFF2-40B4-BE49-F238E27FC236}">
                  <a16:creationId xmlns="" xmlns:a16="http://schemas.microsoft.com/office/drawing/2014/main" id="{96330E33-E171-4B0F-82B5-AF7230399B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9" name="Freeform 9">
              <a:extLst>
                <a:ext uri="{FF2B5EF4-FFF2-40B4-BE49-F238E27FC236}">
                  <a16:creationId xmlns="" xmlns:a16="http://schemas.microsoft.com/office/drawing/2014/main" id="{332B1723-69BF-42D7-B757-0FA059E152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0" name="Freeform 10">
              <a:extLst>
                <a:ext uri="{FF2B5EF4-FFF2-40B4-BE49-F238E27FC236}">
                  <a16:creationId xmlns="" xmlns:a16="http://schemas.microsoft.com/office/drawing/2014/main" id="{F115D62D-1E96-48D1-A78D-D370A0BFB9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1" name="Freeform 11">
              <a:extLst>
                <a:ext uri="{FF2B5EF4-FFF2-40B4-BE49-F238E27FC236}">
                  <a16:creationId xmlns="" xmlns:a16="http://schemas.microsoft.com/office/drawing/2014/main" id="{91C2876A-169D-4822-A766-C00578C88B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BECBC34-C634-4FB9-BBA8-5462DE4AF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hr-HR" sz="4000">
                <a:solidFill>
                  <a:srgbClr val="FFFFFF"/>
                </a:solidFill>
              </a:rPr>
              <a:t>Arapska osvajanja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="" xmlns:a16="http://schemas.microsoft.com/office/drawing/2014/main" id="{A2F7C373-2F79-4596-8B38-21B04E8C70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61095047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="" xmlns:a16="http://schemas.microsoft.com/office/drawing/2014/main" id="{4691401B-28A9-4872-8F01-AB0F4D646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128448" y="260648"/>
            <a:ext cx="1797050" cy="469900"/>
          </a:xfrm>
          <a:prstGeom prst="rect">
            <a:avLst/>
          </a:prstGeom>
          <a:noFill/>
        </p:spPr>
      </p:pic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486BE48D-E0DB-48A6-99D2-000E7C9B9D1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897" y="5485761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31561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42285737-90EE-47DC-AC80-8AE156B119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B57BDC17-F1B3-455F-BBF1-680AA1F25C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6" name="Freeform 6">
              <a:extLst>
                <a:ext uri="{FF2B5EF4-FFF2-40B4-BE49-F238E27FC236}">
                  <a16:creationId xmlns="" xmlns:a16="http://schemas.microsoft.com/office/drawing/2014/main" id="{64E2FA9A-FEF7-4501-B0EB-5E45EDD217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7" name="Freeform 7">
              <a:extLst>
                <a:ext uri="{FF2B5EF4-FFF2-40B4-BE49-F238E27FC236}">
                  <a16:creationId xmlns="" xmlns:a16="http://schemas.microsoft.com/office/drawing/2014/main" id="{BC38192B-B4CB-47D4-A3B1-10010247F1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8" name="Freeform 8">
              <a:extLst>
                <a:ext uri="{FF2B5EF4-FFF2-40B4-BE49-F238E27FC236}">
                  <a16:creationId xmlns="" xmlns:a16="http://schemas.microsoft.com/office/drawing/2014/main" id="{96330E33-E171-4B0F-82B5-AF7230399B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9" name="Freeform 9">
              <a:extLst>
                <a:ext uri="{FF2B5EF4-FFF2-40B4-BE49-F238E27FC236}">
                  <a16:creationId xmlns="" xmlns:a16="http://schemas.microsoft.com/office/drawing/2014/main" id="{332B1723-69BF-42D7-B757-0FA059E152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0" name="Freeform 10">
              <a:extLst>
                <a:ext uri="{FF2B5EF4-FFF2-40B4-BE49-F238E27FC236}">
                  <a16:creationId xmlns="" xmlns:a16="http://schemas.microsoft.com/office/drawing/2014/main" id="{F115D62D-1E96-48D1-A78D-D370A0BFB9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1" name="Freeform 11">
              <a:extLst>
                <a:ext uri="{FF2B5EF4-FFF2-40B4-BE49-F238E27FC236}">
                  <a16:creationId xmlns="" xmlns:a16="http://schemas.microsoft.com/office/drawing/2014/main" id="{91C2876A-169D-4822-A766-C00578C88B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29A7DD61-57DF-40E4-AEA7-6A6D27E6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hr-HR" sz="4000">
                <a:solidFill>
                  <a:srgbClr val="FFFFFF"/>
                </a:solidFill>
              </a:rPr>
              <a:t>Arapska osvajanja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="" xmlns:a16="http://schemas.microsoft.com/office/drawing/2014/main" id="{C013A23C-132A-40CE-B7FE-63D4665DE8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05775488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B73D930B-A622-4AC4-9BA4-7A2AB7FAF9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897" y="5739842"/>
            <a:ext cx="2804862" cy="1402431"/>
          </a:xfrm>
          <a:prstGeom prst="rect">
            <a:avLst/>
          </a:prstGeom>
        </p:spPr>
      </p:pic>
      <p:pic>
        <p:nvPicPr>
          <p:cNvPr id="6" name="Picture 2" descr="\\tartar\_Razmjena\dvukelic\Klio 6.png">
            <a:extLst>
              <a:ext uri="{FF2B5EF4-FFF2-40B4-BE49-F238E27FC236}">
                <a16:creationId xmlns="" xmlns:a16="http://schemas.microsoft.com/office/drawing/2014/main" id="{745FA5B3-6F24-4B44-AC36-1A50CC5D2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056440" y="28098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75739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499AD7B-99D4-4755-8966-F7BA042690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5446920" cy="6858000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1A06F89A-489D-4383-94C5-42F7FF2E9A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Naslov 1">
            <a:extLst>
              <a:ext uri="{FF2B5EF4-FFF2-40B4-BE49-F238E27FC236}">
                <a16:creationId xmlns="" xmlns:a16="http://schemas.microsoft.com/office/drawing/2014/main" id="{52882161-B468-43AB-AE59-CA02081A4846}"/>
              </a:ext>
            </a:extLst>
          </p:cNvPr>
          <p:cNvSpPr txBox="1">
            <a:spLocks/>
          </p:cNvSpPr>
          <p:nvPr/>
        </p:nvSpPr>
        <p:spPr>
          <a:xfrm>
            <a:off x="640079" y="2023236"/>
            <a:ext cx="3659777" cy="2820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Arapska osvajanja</a:t>
            </a:r>
          </a:p>
        </p:txBody>
      </p:sp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28448" y="260648"/>
            <a:ext cx="1797050" cy="469900"/>
          </a:xfrm>
          <a:prstGeom prst="rect">
            <a:avLst/>
          </a:prstGeom>
          <a:noFill/>
        </p:spPr>
      </p:pic>
      <p:graphicFrame>
        <p:nvGraphicFramePr>
          <p:cNvPr id="9" name="Content Placeholder 4">
            <a:extLst>
              <a:ext uri="{FF2B5EF4-FFF2-40B4-BE49-F238E27FC236}">
                <a16:creationId xmlns="" xmlns:a16="http://schemas.microsoft.com/office/drawing/2014/main" id="{E29356F7-1A35-4803-83C3-94F8ED96CC34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611743983"/>
              </p:ext>
            </p:extLst>
          </p:nvPr>
        </p:nvGraphicFramePr>
        <p:xfrm>
          <a:off x="6091238" y="955653"/>
          <a:ext cx="5115491" cy="494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3A970C60-9CF3-4A59-AB11-B909B90004A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125" y="5852468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53541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42285737-90EE-47DC-AC80-8AE156B119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B57BDC17-F1B3-455F-BBF1-680AA1F25C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7" name="Freeform 6">
              <a:extLst>
                <a:ext uri="{FF2B5EF4-FFF2-40B4-BE49-F238E27FC236}">
                  <a16:creationId xmlns="" xmlns:a16="http://schemas.microsoft.com/office/drawing/2014/main" id="{64E2FA9A-FEF7-4501-B0EB-5E45EDD217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8" name="Freeform 7">
              <a:extLst>
                <a:ext uri="{FF2B5EF4-FFF2-40B4-BE49-F238E27FC236}">
                  <a16:creationId xmlns="" xmlns:a16="http://schemas.microsoft.com/office/drawing/2014/main" id="{BC38192B-B4CB-47D4-A3B1-10010247F1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9" name="Freeform 8">
              <a:extLst>
                <a:ext uri="{FF2B5EF4-FFF2-40B4-BE49-F238E27FC236}">
                  <a16:creationId xmlns="" xmlns:a16="http://schemas.microsoft.com/office/drawing/2014/main" id="{96330E33-E171-4B0F-82B5-AF7230399B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0" name="Freeform 9">
              <a:extLst>
                <a:ext uri="{FF2B5EF4-FFF2-40B4-BE49-F238E27FC236}">
                  <a16:creationId xmlns="" xmlns:a16="http://schemas.microsoft.com/office/drawing/2014/main" id="{332B1723-69BF-42D7-B757-0FA059E152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>
              <a:extLst>
                <a:ext uri="{FF2B5EF4-FFF2-40B4-BE49-F238E27FC236}">
                  <a16:creationId xmlns="" xmlns:a16="http://schemas.microsoft.com/office/drawing/2014/main" id="{F115D62D-1E96-48D1-A78D-D370A0BFB9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>
              <a:extLst>
                <a:ext uri="{FF2B5EF4-FFF2-40B4-BE49-F238E27FC236}">
                  <a16:creationId xmlns="" xmlns:a16="http://schemas.microsoft.com/office/drawing/2014/main" id="{91C2876A-169D-4822-A766-C00578C88B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5C36D93-7A9B-4D78-969A-603227ACF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hr-HR" sz="4000">
                <a:solidFill>
                  <a:srgbClr val="FFFFFF"/>
                </a:solidFill>
              </a:rPr>
              <a:t>UPAMTIMO</a:t>
            </a:r>
          </a:p>
        </p:txBody>
      </p:sp>
      <p:pic>
        <p:nvPicPr>
          <p:cNvPr id="7" name="Picture 2" descr="\\tartar\_Razmjena\dvukelic\Klio 6.png">
            <a:extLst>
              <a:ext uri="{FF2B5EF4-FFF2-40B4-BE49-F238E27FC236}">
                <a16:creationId xmlns="" xmlns:a16="http://schemas.microsoft.com/office/drawing/2014/main" id="{05A77CFC-7C5F-408B-B08B-256C95079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448" y="260648"/>
            <a:ext cx="1797050" cy="469900"/>
          </a:xfrm>
          <a:prstGeom prst="rect">
            <a:avLst/>
          </a:prstGeom>
          <a:noFill/>
        </p:spPr>
      </p:pic>
      <p:graphicFrame>
        <p:nvGraphicFramePr>
          <p:cNvPr id="9" name="Rezervirano mjesto sadržaja 2">
            <a:extLst>
              <a:ext uri="{FF2B5EF4-FFF2-40B4-BE49-F238E27FC236}">
                <a16:creationId xmlns="" xmlns:a16="http://schemas.microsoft.com/office/drawing/2014/main" id="{921C1603-CA95-4862-9DA8-784DCF4CF8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56174353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3274BA41-694D-4EBC-81A7-8F3D1C9E2C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917" y="5601819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67768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42285737-90EE-47DC-AC80-8AE156B119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B57BDC17-F1B3-455F-BBF1-680AA1F25C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5" name="Freeform 6">
              <a:extLst>
                <a:ext uri="{FF2B5EF4-FFF2-40B4-BE49-F238E27FC236}">
                  <a16:creationId xmlns="" xmlns:a16="http://schemas.microsoft.com/office/drawing/2014/main" id="{64E2FA9A-FEF7-4501-B0EB-5E45EDD217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>
              <a:extLst>
                <a:ext uri="{FF2B5EF4-FFF2-40B4-BE49-F238E27FC236}">
                  <a16:creationId xmlns="" xmlns:a16="http://schemas.microsoft.com/office/drawing/2014/main" id="{BC38192B-B4CB-47D4-A3B1-10010247F1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7" name="Freeform 8">
              <a:extLst>
                <a:ext uri="{FF2B5EF4-FFF2-40B4-BE49-F238E27FC236}">
                  <a16:creationId xmlns="" xmlns:a16="http://schemas.microsoft.com/office/drawing/2014/main" id="{96330E33-E171-4B0F-82B5-AF7230399B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8" name="Freeform 9">
              <a:extLst>
                <a:ext uri="{FF2B5EF4-FFF2-40B4-BE49-F238E27FC236}">
                  <a16:creationId xmlns="" xmlns:a16="http://schemas.microsoft.com/office/drawing/2014/main" id="{332B1723-69BF-42D7-B757-0FA059E152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>
              <a:extLst>
                <a:ext uri="{FF2B5EF4-FFF2-40B4-BE49-F238E27FC236}">
                  <a16:creationId xmlns="" xmlns:a16="http://schemas.microsoft.com/office/drawing/2014/main" id="{F115D62D-1E96-48D1-A78D-D370A0BFB9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>
              <a:extLst>
                <a:ext uri="{FF2B5EF4-FFF2-40B4-BE49-F238E27FC236}">
                  <a16:creationId xmlns="" xmlns:a16="http://schemas.microsoft.com/office/drawing/2014/main" id="{91C2876A-169D-4822-A766-C00578C88B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F88D4F37-4E74-4ACC-91EA-44938C4AB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hr-HR" sz="4000">
                <a:solidFill>
                  <a:srgbClr val="FFFFFF"/>
                </a:solidFill>
              </a:rPr>
              <a:t>UPAMTIMO</a:t>
            </a:r>
          </a:p>
        </p:txBody>
      </p:sp>
      <p:pic>
        <p:nvPicPr>
          <p:cNvPr id="5" name="Picture 2" descr="\\tartar\_Razmjena\dvukelic\Klio 6.png">
            <a:extLst>
              <a:ext uri="{FF2B5EF4-FFF2-40B4-BE49-F238E27FC236}">
                <a16:creationId xmlns="" xmlns:a16="http://schemas.microsoft.com/office/drawing/2014/main" id="{93DD0C48-DC7B-4ED0-BC0E-05354725F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448" y="260648"/>
            <a:ext cx="1797050" cy="469900"/>
          </a:xfrm>
          <a:prstGeom prst="rect">
            <a:avLst/>
          </a:prstGeom>
          <a:noFill/>
        </p:spPr>
      </p:pic>
      <p:graphicFrame>
        <p:nvGraphicFramePr>
          <p:cNvPr id="7" name="Rezervirano mjesto sadržaja 2">
            <a:extLst>
              <a:ext uri="{FF2B5EF4-FFF2-40B4-BE49-F238E27FC236}">
                <a16:creationId xmlns="" xmlns:a16="http://schemas.microsoft.com/office/drawing/2014/main" id="{E23AC55C-D132-4BC8-9EEB-D40B95048E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2817551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C1DD2434-F416-49E1-B409-463C4184AE0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917" y="5601819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29364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="" xmlns:a16="http://schemas.microsoft.com/office/drawing/2014/main" id="{42285737-90EE-47DC-AC80-8AE156B119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B57BDC17-F1B3-455F-BBF1-680AA1F25C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38" name="Freeform 6">
              <a:extLst>
                <a:ext uri="{FF2B5EF4-FFF2-40B4-BE49-F238E27FC236}">
                  <a16:creationId xmlns="" xmlns:a16="http://schemas.microsoft.com/office/drawing/2014/main" id="{64E2FA9A-FEF7-4501-B0EB-5E45EDD217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9" name="Freeform 7">
              <a:extLst>
                <a:ext uri="{FF2B5EF4-FFF2-40B4-BE49-F238E27FC236}">
                  <a16:creationId xmlns="" xmlns:a16="http://schemas.microsoft.com/office/drawing/2014/main" id="{BC38192B-B4CB-47D4-A3B1-10010247F1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40" name="Freeform 8">
              <a:extLst>
                <a:ext uri="{FF2B5EF4-FFF2-40B4-BE49-F238E27FC236}">
                  <a16:creationId xmlns="" xmlns:a16="http://schemas.microsoft.com/office/drawing/2014/main" id="{96330E33-E171-4B0F-82B5-AF7230399B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41" name="Freeform 9">
              <a:extLst>
                <a:ext uri="{FF2B5EF4-FFF2-40B4-BE49-F238E27FC236}">
                  <a16:creationId xmlns="" xmlns:a16="http://schemas.microsoft.com/office/drawing/2014/main" id="{332B1723-69BF-42D7-B757-0FA059E152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2" name="Freeform 10">
              <a:extLst>
                <a:ext uri="{FF2B5EF4-FFF2-40B4-BE49-F238E27FC236}">
                  <a16:creationId xmlns="" xmlns:a16="http://schemas.microsoft.com/office/drawing/2014/main" id="{F115D62D-1E96-48D1-A78D-D370A0BFB9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3" name="Freeform 11">
              <a:extLst>
                <a:ext uri="{FF2B5EF4-FFF2-40B4-BE49-F238E27FC236}">
                  <a16:creationId xmlns="" xmlns:a16="http://schemas.microsoft.com/office/drawing/2014/main" id="{91C2876A-169D-4822-A766-C00578C88B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5" name="Naslov 1">
            <a:extLst>
              <a:ext uri="{FF2B5EF4-FFF2-40B4-BE49-F238E27FC236}">
                <a16:creationId xmlns="" xmlns:a16="http://schemas.microsoft.com/office/drawing/2014/main" id="{B94F210E-F8E1-4EA0-A82D-3D13207C6506}"/>
              </a:ext>
            </a:extLst>
          </p:cNvPr>
          <p:cNvSpPr txBox="1">
            <a:spLocks/>
          </p:cNvSpPr>
          <p:nvPr/>
        </p:nvSpPr>
        <p:spPr>
          <a:xfrm>
            <a:off x="535020" y="685800"/>
            <a:ext cx="2780271" cy="510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Arapi</a:t>
            </a:r>
          </a:p>
        </p:txBody>
      </p:sp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37238" y="189734"/>
            <a:ext cx="1797050" cy="469900"/>
          </a:xfrm>
          <a:prstGeom prst="rect">
            <a:avLst/>
          </a:prstGeom>
          <a:noFill/>
        </p:spPr>
      </p:pic>
      <p:graphicFrame>
        <p:nvGraphicFramePr>
          <p:cNvPr id="30" name="Rezervirano mjesto sadržaja 6">
            <a:extLst>
              <a:ext uri="{FF2B5EF4-FFF2-40B4-BE49-F238E27FC236}">
                <a16:creationId xmlns="" xmlns:a16="http://schemas.microsoft.com/office/drawing/2014/main" id="{2B5107EB-5362-42FA-9BCC-C8A064F3F9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00784842"/>
              </p:ext>
            </p:extLst>
          </p:nvPr>
        </p:nvGraphicFramePr>
        <p:xfrm>
          <a:off x="5010150" y="685800"/>
          <a:ext cx="6492875" cy="5329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Slika 8">
            <a:extLst>
              <a:ext uri="{FF2B5EF4-FFF2-40B4-BE49-F238E27FC236}">
                <a16:creationId xmlns="" xmlns:a16="http://schemas.microsoft.com/office/drawing/2014/main" id="{C87176AB-2D13-45C2-ADB4-91EC6C217C3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992" y="5623435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03397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42285737-90EE-47DC-AC80-8AE156B119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B57BDC17-F1B3-455F-BBF1-680AA1F25C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5" name="Freeform 6">
              <a:extLst>
                <a:ext uri="{FF2B5EF4-FFF2-40B4-BE49-F238E27FC236}">
                  <a16:creationId xmlns="" xmlns:a16="http://schemas.microsoft.com/office/drawing/2014/main" id="{64E2FA9A-FEF7-4501-B0EB-5E45EDD217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>
              <a:extLst>
                <a:ext uri="{FF2B5EF4-FFF2-40B4-BE49-F238E27FC236}">
                  <a16:creationId xmlns="" xmlns:a16="http://schemas.microsoft.com/office/drawing/2014/main" id="{BC38192B-B4CB-47D4-A3B1-10010247F1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7" name="Freeform 8">
              <a:extLst>
                <a:ext uri="{FF2B5EF4-FFF2-40B4-BE49-F238E27FC236}">
                  <a16:creationId xmlns="" xmlns:a16="http://schemas.microsoft.com/office/drawing/2014/main" id="{96330E33-E171-4B0F-82B5-AF7230399B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8" name="Freeform 9">
              <a:extLst>
                <a:ext uri="{FF2B5EF4-FFF2-40B4-BE49-F238E27FC236}">
                  <a16:creationId xmlns="" xmlns:a16="http://schemas.microsoft.com/office/drawing/2014/main" id="{332B1723-69BF-42D7-B757-0FA059E152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>
              <a:extLst>
                <a:ext uri="{FF2B5EF4-FFF2-40B4-BE49-F238E27FC236}">
                  <a16:creationId xmlns="" xmlns:a16="http://schemas.microsoft.com/office/drawing/2014/main" id="{F115D62D-1E96-48D1-A78D-D370A0BFB9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>
              <a:extLst>
                <a:ext uri="{FF2B5EF4-FFF2-40B4-BE49-F238E27FC236}">
                  <a16:creationId xmlns="" xmlns:a16="http://schemas.microsoft.com/office/drawing/2014/main" id="{91C2876A-169D-4822-A766-C00578C88B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17898DC4-737E-4BEB-9E13-130D4D2EF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hr-HR" sz="4000">
                <a:solidFill>
                  <a:srgbClr val="FFFFFF"/>
                </a:solidFill>
              </a:rPr>
              <a:t>UPAMTIMO</a:t>
            </a:r>
          </a:p>
        </p:txBody>
      </p:sp>
      <p:pic>
        <p:nvPicPr>
          <p:cNvPr id="5" name="Picture 2" descr="\\tartar\_Razmjena\dvukelic\Klio 6.png">
            <a:extLst>
              <a:ext uri="{FF2B5EF4-FFF2-40B4-BE49-F238E27FC236}">
                <a16:creationId xmlns="" xmlns:a16="http://schemas.microsoft.com/office/drawing/2014/main" id="{DCBBFA48-0195-4E69-8CD3-AF2577D8C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448" y="260648"/>
            <a:ext cx="1797050" cy="469900"/>
          </a:xfrm>
          <a:prstGeom prst="rect">
            <a:avLst/>
          </a:prstGeom>
          <a:noFill/>
        </p:spPr>
      </p:pic>
      <p:graphicFrame>
        <p:nvGraphicFramePr>
          <p:cNvPr id="7" name="Rezervirano mjesto sadržaja 2">
            <a:extLst>
              <a:ext uri="{FF2B5EF4-FFF2-40B4-BE49-F238E27FC236}">
                <a16:creationId xmlns="" xmlns:a16="http://schemas.microsoft.com/office/drawing/2014/main" id="{7B302E23-9EC2-485D-8B45-C477D89E58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12066227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ED2EFE07-64F5-44F8-AB55-6BDAC87309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917" y="5601819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76086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464" y="116632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Naslov 1">
            <a:extLst>
              <a:ext uri="{FF2B5EF4-FFF2-40B4-BE49-F238E27FC236}">
                <a16:creationId xmlns="" xmlns:a16="http://schemas.microsoft.com/office/drawing/2014/main" id="{0C13BE95-4A94-4FBC-A2F8-BD8744FAE008}"/>
              </a:ext>
            </a:extLst>
          </p:cNvPr>
          <p:cNvSpPr txBox="1">
            <a:spLocks/>
          </p:cNvSpPr>
          <p:nvPr/>
        </p:nvSpPr>
        <p:spPr>
          <a:xfrm>
            <a:off x="5159896" y="787077"/>
            <a:ext cx="5712160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4400" b="1" dirty="0">
                <a:latin typeface="Arial" panose="020B0604020202020204" pitchFamily="34" charset="0"/>
                <a:cs typeface="Arial" panose="020B0604020202020204" pitchFamily="34" charset="0"/>
              </a:rPr>
              <a:t>Arapi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="" xmlns:a16="http://schemas.microsoft.com/office/drawing/2014/main" id="{78E99C19-A69C-40FA-9D31-1402B4F293EC}"/>
              </a:ext>
            </a:extLst>
          </p:cNvPr>
          <p:cNvSpPr txBox="1">
            <a:spLocks/>
          </p:cNvSpPr>
          <p:nvPr/>
        </p:nvSpPr>
        <p:spPr>
          <a:xfrm>
            <a:off x="5708558" y="2420888"/>
            <a:ext cx="5712160" cy="296346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Opiši odjeću osoba na ilustraciji. Objasni njezinu ulogu obzirom na klimatske uvjete arapskog podneblja.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Slika 7" descr="Slika na kojoj se prikazuje odjeća, haljina&#10;&#10;Opis je automatski generiran">
            <a:extLst>
              <a:ext uri="{FF2B5EF4-FFF2-40B4-BE49-F238E27FC236}">
                <a16:creationId xmlns="" xmlns:a16="http://schemas.microsoft.com/office/drawing/2014/main" id="{F2B3E248-5E06-45F4-809C-7416ED6DFA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476672"/>
            <a:ext cx="4532630" cy="56678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70343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3">
            <a:extLst>
              <a:ext uri="{FF2B5EF4-FFF2-40B4-BE49-F238E27FC236}">
                <a16:creationId xmlns="" xmlns:a16="http://schemas.microsoft.com/office/drawing/2014/main" id="{765F4110-C0FC-4D61-ACD2-A7C950EAE9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aslov 1">
            <a:extLst>
              <a:ext uri="{FF2B5EF4-FFF2-40B4-BE49-F238E27FC236}">
                <a16:creationId xmlns="" xmlns:a16="http://schemas.microsoft.com/office/drawing/2014/main" id="{BC46CC03-3B51-4B0C-9AFF-4B74DDC334DA}"/>
              </a:ext>
            </a:extLst>
          </p:cNvPr>
          <p:cNvSpPr txBox="1">
            <a:spLocks/>
          </p:cNvSpPr>
          <p:nvPr/>
        </p:nvSpPr>
        <p:spPr>
          <a:xfrm>
            <a:off x="5021821" y="3812954"/>
            <a:ext cx="6465287" cy="15160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Arapi</a:t>
            </a:r>
          </a:p>
        </p:txBody>
      </p:sp>
      <p:cxnSp>
        <p:nvCxnSpPr>
          <p:cNvPr id="21" name="Straight Connector 15">
            <a:extLst>
              <a:ext uri="{FF2B5EF4-FFF2-40B4-BE49-F238E27FC236}">
                <a16:creationId xmlns="" xmlns:a16="http://schemas.microsoft.com/office/drawing/2014/main" id="{CC94CBDB-A76C-499E-95AB-C0A049E315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Slika 6" descr="Slika na kojoj se prikazuje uređeno, fotografija, sag, namještaj&#10;&#10;Opis je automatski generiran">
            <a:extLst>
              <a:ext uri="{FF2B5EF4-FFF2-40B4-BE49-F238E27FC236}">
                <a16:creationId xmlns="" xmlns:a16="http://schemas.microsoft.com/office/drawing/2014/main" id="{9D84D8B2-571C-4E97-86B8-3CB5546360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821" r="1" b="4930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9" name="Slika 8" descr="Slika na kojoj se prikazuje tekst, knjiga&#10;&#10;Opis je automatski generiran">
            <a:extLst>
              <a:ext uri="{FF2B5EF4-FFF2-40B4-BE49-F238E27FC236}">
                <a16:creationId xmlns="" xmlns:a16="http://schemas.microsoft.com/office/drawing/2014/main" id="{A5DD3893-6E59-4229-8A69-4FA229C59D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191" r="2" b="27366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73479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: Shape 31">
            <a:extLst>
              <a:ext uri="{FF2B5EF4-FFF2-40B4-BE49-F238E27FC236}">
                <a16:creationId xmlns="" xmlns:a16="http://schemas.microsoft.com/office/drawing/2014/main" id="{42285737-90EE-47DC-AC80-8AE156B119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B57BDC17-F1B3-455F-BBF1-680AA1F25C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35" name="Freeform 6">
              <a:extLst>
                <a:ext uri="{FF2B5EF4-FFF2-40B4-BE49-F238E27FC236}">
                  <a16:creationId xmlns="" xmlns:a16="http://schemas.microsoft.com/office/drawing/2014/main" id="{64E2FA9A-FEF7-4501-B0EB-5E45EDD217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6" name="Freeform 7">
              <a:extLst>
                <a:ext uri="{FF2B5EF4-FFF2-40B4-BE49-F238E27FC236}">
                  <a16:creationId xmlns="" xmlns:a16="http://schemas.microsoft.com/office/drawing/2014/main" id="{BC38192B-B4CB-47D4-A3B1-10010247F1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7" name="Freeform 8">
              <a:extLst>
                <a:ext uri="{FF2B5EF4-FFF2-40B4-BE49-F238E27FC236}">
                  <a16:creationId xmlns="" xmlns:a16="http://schemas.microsoft.com/office/drawing/2014/main" id="{96330E33-E171-4B0F-82B5-AF7230399B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8" name="Freeform 9">
              <a:extLst>
                <a:ext uri="{FF2B5EF4-FFF2-40B4-BE49-F238E27FC236}">
                  <a16:creationId xmlns="" xmlns:a16="http://schemas.microsoft.com/office/drawing/2014/main" id="{332B1723-69BF-42D7-B757-0FA059E152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9" name="Freeform 10">
              <a:extLst>
                <a:ext uri="{FF2B5EF4-FFF2-40B4-BE49-F238E27FC236}">
                  <a16:creationId xmlns="" xmlns:a16="http://schemas.microsoft.com/office/drawing/2014/main" id="{F115D62D-1E96-48D1-A78D-D370A0BFB9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0" name="Freeform 11">
              <a:extLst>
                <a:ext uri="{FF2B5EF4-FFF2-40B4-BE49-F238E27FC236}">
                  <a16:creationId xmlns="" xmlns:a16="http://schemas.microsoft.com/office/drawing/2014/main" id="{91C2876A-169D-4822-A766-C00578C88B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5" name="Naslov 1">
            <a:extLst>
              <a:ext uri="{FF2B5EF4-FFF2-40B4-BE49-F238E27FC236}">
                <a16:creationId xmlns="" xmlns:a16="http://schemas.microsoft.com/office/drawing/2014/main" id="{DB67C6AB-43E9-41AA-9417-BDE754728FDD}"/>
              </a:ext>
            </a:extLst>
          </p:cNvPr>
          <p:cNvSpPr txBox="1">
            <a:spLocks/>
          </p:cNvSpPr>
          <p:nvPr/>
        </p:nvSpPr>
        <p:spPr>
          <a:xfrm>
            <a:off x="535020" y="685800"/>
            <a:ext cx="2780271" cy="510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Arapi</a:t>
            </a:r>
          </a:p>
        </p:txBody>
      </p:sp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0349" y="188640"/>
            <a:ext cx="1797050" cy="469900"/>
          </a:xfrm>
          <a:prstGeom prst="rect">
            <a:avLst/>
          </a:prstGeom>
          <a:noFill/>
        </p:spPr>
      </p:pic>
      <p:graphicFrame>
        <p:nvGraphicFramePr>
          <p:cNvPr id="9" name="Rezervirano mjesto sadržaja 2">
            <a:extLst>
              <a:ext uri="{FF2B5EF4-FFF2-40B4-BE49-F238E27FC236}">
                <a16:creationId xmlns="" xmlns:a16="http://schemas.microsoft.com/office/drawing/2014/main" id="{70FC949A-EA62-4643-8EC3-1CDC730644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530833904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D5CD361F-24AD-4F2F-AFDA-577EACE813A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106" y="5623385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98730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="" xmlns:a16="http://schemas.microsoft.com/office/drawing/2014/main" id="{D4771268-CB57-404A-9271-370EB28F60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aslov 1">
            <a:extLst>
              <a:ext uri="{FF2B5EF4-FFF2-40B4-BE49-F238E27FC236}">
                <a16:creationId xmlns="" xmlns:a16="http://schemas.microsoft.com/office/drawing/2014/main" id="{F01CB1AC-9D41-4D49-8110-261409784B1A}"/>
              </a:ext>
            </a:extLst>
          </p:cNvPr>
          <p:cNvSpPr txBox="1">
            <a:spLocks/>
          </p:cNvSpPr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3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Arapi</a:t>
            </a:r>
          </a:p>
        </p:txBody>
      </p:sp>
      <p:pic>
        <p:nvPicPr>
          <p:cNvPr id="7" name="Slika 6" descr="Slika na kojoj se prikazuje tekst, karta&#10;&#10;Opis je automatski generiran">
            <a:extLst>
              <a:ext uri="{FF2B5EF4-FFF2-40B4-BE49-F238E27FC236}">
                <a16:creationId xmlns="" xmlns:a16="http://schemas.microsoft.com/office/drawing/2014/main" id="{82AE6220-50BC-4DBA-8304-A32F276D09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070" y="908720"/>
            <a:ext cx="6456508" cy="5568739"/>
          </a:xfrm>
          <a:prstGeom prst="rect">
            <a:avLst/>
          </a:prstGeom>
        </p:spPr>
      </p:pic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28448" y="188640"/>
            <a:ext cx="1797050" cy="469900"/>
          </a:xfrm>
          <a:prstGeom prst="rect">
            <a:avLst/>
          </a:prstGeom>
          <a:noFill/>
        </p:spPr>
      </p:pic>
      <p:pic>
        <p:nvPicPr>
          <p:cNvPr id="8" name="Slika 7">
            <a:extLst>
              <a:ext uri="{FF2B5EF4-FFF2-40B4-BE49-F238E27FC236}">
                <a16:creationId xmlns="" xmlns:a16="http://schemas.microsoft.com/office/drawing/2014/main" id="{B6380D0B-EC53-45F7-AA38-4C0A78A976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51" y="5510989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9429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42285737-90EE-47DC-AC80-8AE156B119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B57BDC17-F1B3-455F-BBF1-680AA1F25C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4" name="Freeform 6">
              <a:extLst>
                <a:ext uri="{FF2B5EF4-FFF2-40B4-BE49-F238E27FC236}">
                  <a16:creationId xmlns="" xmlns:a16="http://schemas.microsoft.com/office/drawing/2014/main" id="{64E2FA9A-FEF7-4501-B0EB-5E45EDD217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>
              <a:extLst>
                <a:ext uri="{FF2B5EF4-FFF2-40B4-BE49-F238E27FC236}">
                  <a16:creationId xmlns="" xmlns:a16="http://schemas.microsoft.com/office/drawing/2014/main" id="{BC38192B-B4CB-47D4-A3B1-10010247F1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6" name="Freeform 8">
              <a:extLst>
                <a:ext uri="{FF2B5EF4-FFF2-40B4-BE49-F238E27FC236}">
                  <a16:creationId xmlns="" xmlns:a16="http://schemas.microsoft.com/office/drawing/2014/main" id="{96330E33-E171-4B0F-82B5-AF7230399B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7" name="Freeform 9">
              <a:extLst>
                <a:ext uri="{FF2B5EF4-FFF2-40B4-BE49-F238E27FC236}">
                  <a16:creationId xmlns="" xmlns:a16="http://schemas.microsoft.com/office/drawing/2014/main" id="{332B1723-69BF-42D7-B757-0FA059E152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8" name="Freeform 10">
              <a:extLst>
                <a:ext uri="{FF2B5EF4-FFF2-40B4-BE49-F238E27FC236}">
                  <a16:creationId xmlns="" xmlns:a16="http://schemas.microsoft.com/office/drawing/2014/main" id="{F115D62D-1E96-48D1-A78D-D370A0BFB9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9" name="Freeform 11">
              <a:extLst>
                <a:ext uri="{FF2B5EF4-FFF2-40B4-BE49-F238E27FC236}">
                  <a16:creationId xmlns="" xmlns:a16="http://schemas.microsoft.com/office/drawing/2014/main" id="{91C2876A-169D-4822-A766-C00578C88B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5" name="Naslov 1">
            <a:extLst>
              <a:ext uri="{FF2B5EF4-FFF2-40B4-BE49-F238E27FC236}">
                <a16:creationId xmlns="" xmlns:a16="http://schemas.microsoft.com/office/drawing/2014/main" id="{52882161-B468-43AB-AE59-CA02081A4846}"/>
              </a:ext>
            </a:extLst>
          </p:cNvPr>
          <p:cNvSpPr txBox="1">
            <a:spLocks/>
          </p:cNvSpPr>
          <p:nvPr/>
        </p:nvSpPr>
        <p:spPr>
          <a:xfrm>
            <a:off x="535020" y="685800"/>
            <a:ext cx="2780271" cy="510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Arapi</a:t>
            </a:r>
          </a:p>
        </p:txBody>
      </p:sp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448" y="260648"/>
            <a:ext cx="1797050" cy="469900"/>
          </a:xfrm>
          <a:prstGeom prst="rect">
            <a:avLst/>
          </a:prstGeom>
          <a:noFill/>
        </p:spPr>
      </p:pic>
      <p:graphicFrame>
        <p:nvGraphicFramePr>
          <p:cNvPr id="6" name="Rezervirano mjesto sadržaja 2">
            <a:extLst>
              <a:ext uri="{FF2B5EF4-FFF2-40B4-BE49-F238E27FC236}">
                <a16:creationId xmlns="" xmlns:a16="http://schemas.microsoft.com/office/drawing/2014/main" id="{2E8E31A6-2F85-452B-942D-F0F57CFDCF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74289674"/>
              </p:ext>
            </p:extLst>
          </p:nvPr>
        </p:nvGraphicFramePr>
        <p:xfrm>
          <a:off x="5159896" y="90872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AC39039A-E41C-4321-BAE3-2A900FDDC74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5805264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60650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="" xmlns:a16="http://schemas.microsoft.com/office/drawing/2014/main" id="{52882161-B468-43AB-AE59-CA02081A4846}"/>
              </a:ext>
            </a:extLst>
          </p:cNvPr>
          <p:cNvSpPr txBox="1">
            <a:spLocks/>
          </p:cNvSpPr>
          <p:nvPr/>
        </p:nvSpPr>
        <p:spPr>
          <a:xfrm>
            <a:off x="6745026" y="534248"/>
            <a:ext cx="48883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Arapi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B5809B1F-0726-44C0-B0A1-7FCE2A129E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2560321" y="4232366"/>
            <a:ext cx="5610120" cy="2625634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26EE9A0B-C601-4E3F-8541-29CA20DE11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-1" y="0"/>
            <a:ext cx="5904411" cy="4406393"/>
          </a:xfrm>
          <a:custGeom>
            <a:avLst/>
            <a:gdLst>
              <a:gd name="connsiteX0" fmla="*/ 2562355 w 6855833"/>
              <a:gd name="connsiteY0" fmla="*/ 0 h 5116428"/>
              <a:gd name="connsiteX1" fmla="*/ 6855833 w 6855833"/>
              <a:gd name="connsiteY1" fmla="*/ 4293479 h 5116428"/>
              <a:gd name="connsiteX2" fmla="*/ 6833667 w 6855833"/>
              <a:gd name="connsiteY2" fmla="*/ 4732462 h 5116428"/>
              <a:gd name="connsiteX3" fmla="*/ 6775067 w 6855833"/>
              <a:gd name="connsiteY3" fmla="*/ 5116428 h 5116428"/>
              <a:gd name="connsiteX4" fmla="*/ 0 w 6855833"/>
              <a:gd name="connsiteY4" fmla="*/ 5116428 h 5116428"/>
              <a:gd name="connsiteX5" fmla="*/ 0 w 6855833"/>
              <a:gd name="connsiteY5" fmla="*/ 854273 h 5116428"/>
              <a:gd name="connsiteX6" fmla="*/ 161831 w 6855833"/>
              <a:gd name="connsiteY6" fmla="*/ 733259 h 5116428"/>
              <a:gd name="connsiteX7" fmla="*/ 2562355 w 6855833"/>
              <a:gd name="connsiteY7" fmla="*/ 0 h 511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5833" h="5116428">
                <a:moveTo>
                  <a:pt x="2562355" y="0"/>
                </a:moveTo>
                <a:cubicBezTo>
                  <a:pt x="4933578" y="0"/>
                  <a:pt x="6855833" y="1922255"/>
                  <a:pt x="6855833" y="4293479"/>
                </a:cubicBezTo>
                <a:cubicBezTo>
                  <a:pt x="6855833" y="4441680"/>
                  <a:pt x="6848324" y="4588128"/>
                  <a:pt x="6833667" y="4732462"/>
                </a:cubicBezTo>
                <a:lnTo>
                  <a:pt x="6775067" y="5116428"/>
                </a:lnTo>
                <a:lnTo>
                  <a:pt x="0" y="5116428"/>
                </a:lnTo>
                <a:lnTo>
                  <a:pt x="0" y="854273"/>
                </a:lnTo>
                <a:lnTo>
                  <a:pt x="161831" y="733259"/>
                </a:lnTo>
                <a:cubicBezTo>
                  <a:pt x="847074" y="270317"/>
                  <a:pt x="1673147" y="0"/>
                  <a:pt x="2562355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Slika 5" descr="Slika na kojoj se prikazuje strujni krug&#10;&#10;Opis je automatski generiran">
            <a:extLst>
              <a:ext uri="{FF2B5EF4-FFF2-40B4-BE49-F238E27FC236}">
                <a16:creationId xmlns="" xmlns:a16="http://schemas.microsoft.com/office/drawing/2014/main" id="{2BEEE7A8-C4E1-45C6-8717-11F6936808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60" r="7604" b="-1"/>
          <a:stretch/>
        </p:blipFill>
        <p:spPr>
          <a:xfrm>
            <a:off x="1" y="10"/>
            <a:ext cx="5681097" cy="4151910"/>
          </a:xfrm>
          <a:custGeom>
            <a:avLst/>
            <a:gdLst/>
            <a:ahLst/>
            <a:cxnLst/>
            <a:rect l="l" t="t" r="r" b="b"/>
            <a:pathLst>
              <a:path w="5681097" h="4151920">
                <a:moveTo>
                  <a:pt x="0" y="0"/>
                </a:moveTo>
                <a:lnTo>
                  <a:pt x="5611423" y="0"/>
                </a:lnTo>
                <a:lnTo>
                  <a:pt x="5663241" y="339527"/>
                </a:lnTo>
                <a:cubicBezTo>
                  <a:pt x="5675049" y="455800"/>
                  <a:pt x="5681097" y="573775"/>
                  <a:pt x="5681097" y="693164"/>
                </a:cubicBezTo>
                <a:cubicBezTo>
                  <a:pt x="5681097" y="2603383"/>
                  <a:pt x="4132560" y="4151920"/>
                  <a:pt x="2222343" y="4151920"/>
                </a:cubicBezTo>
                <a:cubicBezTo>
                  <a:pt x="1386622" y="4151920"/>
                  <a:pt x="620129" y="3855520"/>
                  <a:pt x="22252" y="3362108"/>
                </a:cubicBezTo>
                <a:lnTo>
                  <a:pt x="0" y="3341884"/>
                </a:lnTo>
                <a:close/>
              </a:path>
            </a:pathLst>
          </a:custGeom>
        </p:spPr>
      </p:pic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22D0AE2-137C-404C-A4A9-515913B9C5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42" r="-2" b="4576"/>
          <a:stretch/>
        </p:blipFill>
        <p:spPr>
          <a:xfrm>
            <a:off x="2785874" y="4448810"/>
            <a:ext cx="5148922" cy="2409190"/>
          </a:xfrm>
          <a:custGeom>
            <a:avLst/>
            <a:gdLst/>
            <a:ahLst/>
            <a:cxnLst/>
            <a:rect l="l" t="t" r="r" b="b"/>
            <a:pathLst>
              <a:path w="5148922" h="2409190">
                <a:moveTo>
                  <a:pt x="2574461" y="0"/>
                </a:moveTo>
                <a:cubicBezTo>
                  <a:pt x="3911983" y="0"/>
                  <a:pt x="5012087" y="1016507"/>
                  <a:pt x="5144375" y="2319127"/>
                </a:cubicBezTo>
                <a:lnTo>
                  <a:pt x="5148922" y="2409190"/>
                </a:lnTo>
                <a:lnTo>
                  <a:pt x="0" y="2409190"/>
                </a:lnTo>
                <a:lnTo>
                  <a:pt x="4548" y="2319127"/>
                </a:lnTo>
                <a:cubicBezTo>
                  <a:pt x="136837" y="1016507"/>
                  <a:pt x="1236939" y="0"/>
                  <a:pt x="2574461" y="0"/>
                </a:cubicBezTo>
                <a:close/>
              </a:path>
            </a:pathLst>
          </a:custGeom>
        </p:spPr>
      </p:pic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28448" y="260648"/>
            <a:ext cx="1797050" cy="469900"/>
          </a:xfrm>
          <a:prstGeom prst="rect">
            <a:avLst/>
          </a:prstGeom>
          <a:noFill/>
        </p:spPr>
      </p:pic>
      <p:graphicFrame>
        <p:nvGraphicFramePr>
          <p:cNvPr id="7" name="Rezervirano mjesto sadržaja 2">
            <a:extLst>
              <a:ext uri="{FF2B5EF4-FFF2-40B4-BE49-F238E27FC236}">
                <a16:creationId xmlns="" xmlns:a16="http://schemas.microsoft.com/office/drawing/2014/main" id="{3626D4B9-EB2F-4530-A93E-8E3BE5254F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512721184"/>
              </p:ext>
            </p:extLst>
          </p:nvPr>
        </p:nvGraphicFramePr>
        <p:xfrm>
          <a:off x="6749142" y="2009941"/>
          <a:ext cx="4884189" cy="4313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="" xmlns:p14="http://schemas.microsoft.com/office/powerpoint/2010/main" val="4922591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42285737-90EE-47DC-AC80-8AE156B119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B57BDC17-F1B3-455F-BBF1-680AA1F25C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31" name="Freeform 6">
              <a:extLst>
                <a:ext uri="{FF2B5EF4-FFF2-40B4-BE49-F238E27FC236}">
                  <a16:creationId xmlns="" xmlns:a16="http://schemas.microsoft.com/office/drawing/2014/main" id="{64E2FA9A-FEF7-4501-B0EB-5E45EDD217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2" name="Freeform 7">
              <a:extLst>
                <a:ext uri="{FF2B5EF4-FFF2-40B4-BE49-F238E27FC236}">
                  <a16:creationId xmlns="" xmlns:a16="http://schemas.microsoft.com/office/drawing/2014/main" id="{BC38192B-B4CB-47D4-A3B1-10010247F1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3" name="Freeform 8">
              <a:extLst>
                <a:ext uri="{FF2B5EF4-FFF2-40B4-BE49-F238E27FC236}">
                  <a16:creationId xmlns="" xmlns:a16="http://schemas.microsoft.com/office/drawing/2014/main" id="{96330E33-E171-4B0F-82B5-AF7230399B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4" name="Freeform 9">
              <a:extLst>
                <a:ext uri="{FF2B5EF4-FFF2-40B4-BE49-F238E27FC236}">
                  <a16:creationId xmlns="" xmlns:a16="http://schemas.microsoft.com/office/drawing/2014/main" id="{332B1723-69BF-42D7-B757-0FA059E152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5" name="Freeform 10">
              <a:extLst>
                <a:ext uri="{FF2B5EF4-FFF2-40B4-BE49-F238E27FC236}">
                  <a16:creationId xmlns="" xmlns:a16="http://schemas.microsoft.com/office/drawing/2014/main" id="{F115D62D-1E96-48D1-A78D-D370A0BFB9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6" name="Freeform 11">
              <a:extLst>
                <a:ext uri="{FF2B5EF4-FFF2-40B4-BE49-F238E27FC236}">
                  <a16:creationId xmlns="" xmlns:a16="http://schemas.microsoft.com/office/drawing/2014/main" id="{91C2876A-169D-4822-A766-C00578C88B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5" name="Naslov 1">
            <a:extLst>
              <a:ext uri="{FF2B5EF4-FFF2-40B4-BE49-F238E27FC236}">
                <a16:creationId xmlns="" xmlns:a16="http://schemas.microsoft.com/office/drawing/2014/main" id="{52882161-B468-43AB-AE59-CA02081A4846}"/>
              </a:ext>
            </a:extLst>
          </p:cNvPr>
          <p:cNvSpPr txBox="1">
            <a:spLocks/>
          </p:cNvSpPr>
          <p:nvPr/>
        </p:nvSpPr>
        <p:spPr>
          <a:xfrm>
            <a:off x="535020" y="685800"/>
            <a:ext cx="2780271" cy="510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Arapi</a:t>
            </a:r>
          </a:p>
        </p:txBody>
      </p:sp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448" y="260648"/>
            <a:ext cx="1797050" cy="469900"/>
          </a:xfrm>
          <a:prstGeom prst="rect">
            <a:avLst/>
          </a:prstGeom>
          <a:noFill/>
        </p:spPr>
      </p:pic>
      <p:graphicFrame>
        <p:nvGraphicFramePr>
          <p:cNvPr id="10" name="Content Placeholder 4">
            <a:extLst>
              <a:ext uri="{FF2B5EF4-FFF2-40B4-BE49-F238E27FC236}">
                <a16:creationId xmlns="" xmlns:a16="http://schemas.microsoft.com/office/drawing/2014/main" id="{85F19CA8-5653-472D-B7CC-EF66CD57121C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363211321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2CED9E4D-D336-4A3E-9852-75FF788C966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593" y="567083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35888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585</Words>
  <Application>Microsoft Office PowerPoint</Application>
  <PresentationFormat>Custom</PresentationFormat>
  <Paragraphs>98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Arapska država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Arapska osvajanja</vt:lpstr>
      <vt:lpstr>Slide 14</vt:lpstr>
      <vt:lpstr>Arapska osvajanja</vt:lpstr>
      <vt:lpstr>Arapska osvajanja</vt:lpstr>
      <vt:lpstr>Slide 17</vt:lpstr>
      <vt:lpstr>UPAMTIMO</vt:lpstr>
      <vt:lpstr>UPAMTIMO</vt:lpstr>
      <vt:lpstr>UPAMTIMO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Franci, Arapi i Bizantsko Carstvo</dc:title>
  <dc:creator>Ivan Cuzic</dc:creator>
  <cp:lastModifiedBy>dvukelic</cp:lastModifiedBy>
  <cp:revision>6</cp:revision>
  <dcterms:created xsi:type="dcterms:W3CDTF">2020-05-02T11:25:42Z</dcterms:created>
  <dcterms:modified xsi:type="dcterms:W3CDTF">2020-08-11T08:20:14Z</dcterms:modified>
</cp:coreProperties>
</file>